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0.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80"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5CBA6-B0FD-452A-BAA3-691CCACCA479}" v="165" dt="2022-05-10T21:41:49.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4512" autoAdjust="0"/>
  </p:normalViewPr>
  <p:slideViewPr>
    <p:cSldViewPr snapToGrid="0" snapToObjects="1">
      <p:cViewPr varScale="1">
        <p:scale>
          <a:sx n="70" d="100"/>
          <a:sy n="70" d="100"/>
        </p:scale>
        <p:origin x="2034" y="60"/>
      </p:cViewPr>
      <p:guideLst/>
    </p:cSldViewPr>
  </p:slideViewPr>
  <p:outlineViewPr>
    <p:cViewPr>
      <p:scale>
        <a:sx n="33" d="100"/>
        <a:sy n="33" d="100"/>
      </p:scale>
      <p:origin x="0" y="-2082"/>
    </p:cViewPr>
  </p:outlineViewPr>
  <p:notesTextViewPr>
    <p:cViewPr>
      <p:scale>
        <a:sx n="3" d="2"/>
        <a:sy n="3" d="2"/>
      </p:scale>
      <p:origin x="0" y="0"/>
    </p:cViewPr>
  </p:notesTextViewPr>
  <p:notesViewPr>
    <p:cSldViewPr snapToGrid="0" snapToObjects="1">
      <p:cViewPr varScale="1">
        <p:scale>
          <a:sx n="83" d="100"/>
          <a:sy n="83" d="100"/>
        </p:scale>
        <p:origin x="381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48E77AA-8F5C-42F3-AE0D-F73F1B42F13A}" type="datetimeFigureOut">
              <a:rPr lang="es-MX" smtClean="0"/>
              <a:t>10/05/2022</a:t>
            </a:fld>
            <a:endParaRPr lang="es-MX"/>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50AAAE-74AC-4C45-B05B-5F825885D647}" type="slidenum">
              <a:rPr lang="es-MX" smtClean="0"/>
              <a:t>‹#›</a:t>
            </a:fld>
            <a:endParaRPr lang="es-MX"/>
          </a:p>
        </p:txBody>
      </p:sp>
    </p:spTree>
    <p:extLst>
      <p:ext uri="{BB962C8B-B14F-4D97-AF65-F5344CB8AC3E}">
        <p14:creationId xmlns:p14="http://schemas.microsoft.com/office/powerpoint/2010/main" val="302435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ciudad de Ontario está pasando de un sistema de elección general a un sistema de elección por distrito. Como parte de este proceso, los miembros del público pueden dibujar y enviar mapas para los límites de distrito del Concejo, que serán evaluados por el consultor demográfico de la Ciudad y presentados al Concejo Municipal para su consideración. </a:t>
            </a:r>
          </a:p>
          <a:p>
            <a:endParaRPr lang="es-ES" dirty="0"/>
          </a:p>
          <a:p>
            <a:r>
              <a:rPr lang="es-ES" dirty="0"/>
              <a:t>Este video dará instrucciones al publico paso a paso sobre cómo usar la herramienta para dibujar y enviar su propio mapa para su consideración.</a:t>
            </a:r>
            <a:endParaRPr lang="es-MX" dirty="0"/>
          </a:p>
          <a:p>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a:t>
            </a:fld>
            <a:endParaRPr lang="es-MX"/>
          </a:p>
        </p:txBody>
      </p:sp>
    </p:spTree>
    <p:extLst>
      <p:ext uri="{BB962C8B-B14F-4D97-AF65-F5344CB8AC3E}">
        <p14:creationId xmlns:p14="http://schemas.microsoft.com/office/powerpoint/2010/main" val="261954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Ya que haya duplicado un mapa, es útil cambiar el nombre del mapa, dándole un nombre exclusivo. Nuevamente, asegúrese de que el mapa esté seleccionado y oprima “</a:t>
            </a:r>
            <a:r>
              <a:rPr lang="es-ES" dirty="0" err="1"/>
              <a:t>Rename</a:t>
            </a:r>
            <a:r>
              <a:rPr lang="es-ES" dirty="0"/>
              <a:t>" en la cinta de tareas. Esto abrirá una ventana donde se le puede dar un nuevo nombre a su mapa, y puede agregar alguna información de identificación al respecto. </a:t>
            </a:r>
          </a:p>
          <a:p>
            <a:endParaRPr lang="es-ES" dirty="0"/>
          </a:p>
          <a:p>
            <a:r>
              <a:rPr lang="es-ES" dirty="0"/>
              <a:t>Puede agregar una descripción que el mapa tiene cuatro distritos electorales. Cualquier nombre que elija, asegúrese que sea una descripción del mapa. Podría ser tan simple como su nombre, y luego quizás Versión 1. Por ejemplo "Mapa de Rodríguez Versión 1".</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10</a:t>
            </a:fld>
            <a:endParaRPr lang="es-MX"/>
          </a:p>
        </p:txBody>
      </p:sp>
    </p:spTree>
    <p:extLst>
      <p:ext uri="{BB962C8B-B14F-4D97-AF65-F5344CB8AC3E}">
        <p14:creationId xmlns:p14="http://schemas.microsoft.com/office/powerpoint/2010/main" val="2094039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Ya que haya creado y cambiado el nombre de su mapa, es hora de comenzar a dibujar los límites de cada consejo. </a:t>
            </a:r>
          </a:p>
          <a:p>
            <a:endParaRPr lang="es-ES" dirty="0"/>
          </a:p>
          <a:p>
            <a:r>
              <a:rPr lang="es-ES" dirty="0"/>
              <a:t>Comenzamos volviendo a aplicar algunas configuraciones creadas por el consultor demográfico. Primero, elija el icono de engranaje pequeño para volver a aplicar la configuración de la agencia. Luego elija APPLY. No tiene que preocuparse por cambiar ninguna de las configuraciones. </a:t>
            </a:r>
          </a:p>
          <a:p>
            <a:endParaRPr lang="es-ES" dirty="0"/>
          </a:p>
          <a:p>
            <a:r>
              <a:rPr lang="es-ES" dirty="0"/>
              <a:t>Luego, en el cuadro en la parte inferior izquierda de la página seleccione el mapa de fondo “</a:t>
            </a:r>
            <a:r>
              <a:rPr lang="es-ES" dirty="0" err="1"/>
              <a:t>Background</a:t>
            </a:r>
            <a:r>
              <a:rPr lang="es-ES" dirty="0"/>
              <a:t>”. Esto le demostrara las calles de la ciudad. Estos pasos ayudan a las personas a orientarse.</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11</a:t>
            </a:fld>
            <a:endParaRPr lang="es-MX"/>
          </a:p>
        </p:txBody>
      </p:sp>
    </p:spTree>
    <p:extLst>
      <p:ext uri="{BB962C8B-B14F-4D97-AF65-F5344CB8AC3E}">
        <p14:creationId xmlns:p14="http://schemas.microsoft.com/office/powerpoint/2010/main" val="419436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Comenzamos a dibujar el mapa agregando bloques del censo a los distintos distritos. Tenga en cuenta que en el panel superior izquierdo de la página web hay un cuadro de distrito. Puede seleccionar cualquiera de los cuatro distritos y comenzar a agregar bloques del censo a ese distrito. Veremos cómo hacerlo en solo un minuto. </a:t>
            </a:r>
          </a:p>
          <a:p>
            <a:endParaRPr lang="es-ES" dirty="0"/>
          </a:p>
          <a:p>
            <a:r>
              <a:rPr lang="es-ES" dirty="0"/>
              <a:t>Pero primero, es útil saber que el mapa tiene como valor los grupos de bloques del censo, que son unidades grandes. En la herramienta de mapa, estos grupos de bloques son distritos electorales. A veces, tiene sentido agregar grupos completos de bloques del censo a un solo distrito. Pero otras veces, es posible que desee dividir las áreas más grandes. </a:t>
            </a:r>
          </a:p>
          <a:p>
            <a:endParaRPr lang="es-ES" dirty="0"/>
          </a:p>
          <a:p>
            <a:r>
              <a:rPr lang="es-ES" dirty="0"/>
              <a:t>Para hacerlo seleccione un bloque en el centro de la página web y luego haga clic en cualquiera de los distritos electorales más grandes. El grupo más grande se “fragmentará” en unidades más pequeñas, que luego se pueden sumar o restar a distritos individuales independientemente de los otros bloques en los grupos.</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12</a:t>
            </a:fld>
            <a:endParaRPr lang="es-MX"/>
          </a:p>
        </p:txBody>
      </p:sp>
    </p:spTree>
    <p:extLst>
      <p:ext uri="{BB962C8B-B14F-4D97-AF65-F5344CB8AC3E}">
        <p14:creationId xmlns:p14="http://schemas.microsoft.com/office/powerpoint/2010/main" val="2470097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Para comenzar a agregar esos bloques o grupos de bloques a los distritos, primero seleccione el distrito que desea dibujar en el cuadro de selección de distritos en el lado izquierdo de la página.</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13</a:t>
            </a:fld>
            <a:endParaRPr lang="es-MX"/>
          </a:p>
        </p:txBody>
      </p:sp>
    </p:spTree>
    <p:extLst>
      <p:ext uri="{BB962C8B-B14F-4D97-AF65-F5344CB8AC3E}">
        <p14:creationId xmlns:p14="http://schemas.microsoft.com/office/powerpoint/2010/main" val="4055136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Luego, seleccione la brocha en el panel central de la página web y comience a seleccionar los bloques del censo hasta que todos los bloques se hayan agregado a un distrito. </a:t>
            </a:r>
          </a:p>
          <a:p>
            <a:endParaRPr lang="es-ES" dirty="0"/>
          </a:p>
          <a:p>
            <a:r>
              <a:rPr lang="es-ES" dirty="0"/>
              <a:t>Tenga en cuenta que también puede eliminar un bloque seleccionando el Borrador, junto a la brocha. Simplemente seleccione el borrador y luego escoja el bloque que desea eliminar. Luego puede volver a dibujarlo en otro distrito seleccionando ese distrito, la brocha y nuevamente el bloque de censo. </a:t>
            </a:r>
          </a:p>
          <a:p>
            <a:endParaRPr lang="es-ES" dirty="0"/>
          </a:p>
          <a:p>
            <a:r>
              <a:rPr lang="es-ES" dirty="0"/>
              <a:t>Repita estos pasos hasta que todas las áreas de la Ciudad hayan sido agregadas a un distrito del Concejo.</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14</a:t>
            </a:fld>
            <a:endParaRPr lang="es-MX"/>
          </a:p>
        </p:txBody>
      </p:sp>
    </p:spTree>
    <p:extLst>
      <p:ext uri="{BB962C8B-B14F-4D97-AF65-F5344CB8AC3E}">
        <p14:creationId xmlns:p14="http://schemas.microsoft.com/office/powerpoint/2010/main" val="326361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Tenga en cuenta que una vez que haya terminado de asignar bloques a los distintos distritos, puede verificar si los distritos tienen una población adecuada o si el distrito representa una mayoría de ciudadanos de minoría en edad de votar. Para hacerlo, vea los detalles de un distrito electoral individual antes de agregarlo, pasando la flecha de su computadora sobre el bloque del censo o el grupo de bloques. Los datos se llenarán en el lado derecho de la página. </a:t>
            </a:r>
          </a:p>
          <a:p>
            <a:endParaRPr lang="es-ES" dirty="0"/>
          </a:p>
          <a:p>
            <a:r>
              <a:rPr lang="es-ES" dirty="0"/>
              <a:t>También puede consultar las "estadísticas" de su mapa completado. Este paso le enseña si su mapa tiene una población igual.</a:t>
            </a:r>
          </a:p>
          <a:p>
            <a:endParaRPr lang="es-ES" dirty="0"/>
          </a:p>
          <a:p>
            <a:r>
              <a:rPr lang="es-ES" dirty="0"/>
              <a:t>Le mostraremos cómo acceder a esos datos siguiente.</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15</a:t>
            </a:fld>
            <a:endParaRPr lang="es-MX"/>
          </a:p>
        </p:txBody>
      </p:sp>
    </p:spTree>
    <p:extLst>
      <p:ext uri="{BB962C8B-B14F-4D97-AF65-F5344CB8AC3E}">
        <p14:creationId xmlns:p14="http://schemas.microsoft.com/office/powerpoint/2010/main" val="604644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Una vez que se haya asignado todos los bloques del censo, puede analizar sus datos seleccionando el icono de análisis en la parte superior derecha de la página. </a:t>
            </a:r>
          </a:p>
          <a:p>
            <a:endParaRPr lang="es-ES" dirty="0"/>
          </a:p>
          <a:p>
            <a:r>
              <a:rPr lang="es-ES" dirty="0"/>
              <a:t>Esto le dará un informe similar a este. Le dirá la desviación total de su mapa; la población total del distrito, y si un distrito esta compuesto por 50% +1 de ciudadanos en edad de votar que se identifican como minoría.</a:t>
            </a:r>
          </a:p>
          <a:p>
            <a:endParaRPr lang="es-ES" dirty="0"/>
          </a:p>
          <a:p>
            <a:r>
              <a:rPr lang="es-ES" dirty="0"/>
              <a:t>Para volver a la imagen de su mapa, simplemente escoja el ícono del mapa inmediatamente a la izquierda del ícono de Estadísticas.</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16</a:t>
            </a:fld>
            <a:endParaRPr lang="es-MX"/>
          </a:p>
        </p:txBody>
      </p:sp>
    </p:spTree>
    <p:extLst>
      <p:ext uri="{BB962C8B-B14F-4D97-AF65-F5344CB8AC3E}">
        <p14:creationId xmlns:p14="http://schemas.microsoft.com/office/powerpoint/2010/main" val="130327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Se requiere que los distritos del consejo tengan una población igual. Según los datos del censo de la ciudad del 2020, la población objetiva para cada uno de los cuatro distritos es 43,959. </a:t>
            </a:r>
          </a:p>
          <a:p>
            <a:endParaRPr lang="es-ES" dirty="0"/>
          </a:p>
          <a:p>
            <a:r>
              <a:rPr lang="es-ES" dirty="0"/>
              <a:t>Como se mencionó, también puede ver la población en un bloque del censo en particular, simplemente pasando el cursor de su computadora sobre él. </a:t>
            </a:r>
          </a:p>
          <a:p>
            <a:endParaRPr lang="es-ES" dirty="0"/>
          </a:p>
        </p:txBody>
      </p:sp>
      <p:sp>
        <p:nvSpPr>
          <p:cNvPr id="4" name="Slide Number Placeholder 3"/>
          <p:cNvSpPr>
            <a:spLocks noGrp="1"/>
          </p:cNvSpPr>
          <p:nvPr>
            <p:ph type="sldNum" sz="quarter" idx="5"/>
          </p:nvPr>
        </p:nvSpPr>
        <p:spPr/>
        <p:txBody>
          <a:bodyPr/>
          <a:lstStyle/>
          <a:p>
            <a:fld id="{9B50AAAE-74AC-4C45-B05B-5F825885D647}" type="slidenum">
              <a:rPr lang="es-MX" smtClean="0"/>
              <a:t>17</a:t>
            </a:fld>
            <a:endParaRPr lang="es-MX"/>
          </a:p>
        </p:txBody>
      </p:sp>
    </p:spTree>
    <p:extLst>
      <p:ext uri="{BB962C8B-B14F-4D97-AF65-F5344CB8AC3E}">
        <p14:creationId xmlns:p14="http://schemas.microsoft.com/office/powerpoint/2010/main" val="2946349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Según la ley de California, los distritos deben ser compactos, ser uniforme, y que tengan sentido, no formas alargadas o cualquier otra cosa que no sean triángulos, rectángulos, círculos, etc. </a:t>
            </a:r>
          </a:p>
          <a:p>
            <a:endParaRPr lang="es-ES" dirty="0"/>
          </a:p>
          <a:p>
            <a:r>
              <a:rPr lang="es-ES" dirty="0"/>
              <a:t>Las poblaciones del distrito deben estar dentro del 10%. En otras palabras, la diferencia entre el distrito menos poblado y el distrito más poblado no puede ser más del 10% de la población. </a:t>
            </a:r>
          </a:p>
          <a:p>
            <a:endParaRPr lang="es-ES" dirty="0"/>
          </a:p>
          <a:p>
            <a:r>
              <a:rPr lang="es-ES" dirty="0"/>
              <a:t>Es importante mantener los vecindarios y otras comunidades de interés juntas.</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18</a:t>
            </a:fld>
            <a:endParaRPr lang="es-MX"/>
          </a:p>
        </p:txBody>
      </p:sp>
    </p:spTree>
    <p:extLst>
      <p:ext uri="{BB962C8B-B14F-4D97-AF65-F5344CB8AC3E}">
        <p14:creationId xmlns:p14="http://schemas.microsoft.com/office/powerpoint/2010/main" val="2131438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Ya que haya terminado su mapa, es hora de finalizarlo y enviarlo al consultor demográfico de la Ciudad para un análisis y para presentación al Concejo Municipal.</a:t>
            </a:r>
          </a:p>
          <a:p>
            <a:endParaRPr lang="es-ES" dirty="0"/>
          </a:p>
          <a:p>
            <a:r>
              <a:rPr lang="es-ES" dirty="0"/>
              <a:t>Para hacer eso, comience por escoger el icono de mapas en la cinta de tareas de la parte superior derecha.</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19</a:t>
            </a:fld>
            <a:endParaRPr lang="es-MX"/>
          </a:p>
        </p:txBody>
      </p:sp>
    </p:spTree>
    <p:extLst>
      <p:ext uri="{BB962C8B-B14F-4D97-AF65-F5344CB8AC3E}">
        <p14:creationId xmlns:p14="http://schemas.microsoft.com/office/powerpoint/2010/main" val="124751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Ciudad está utilizando la herramienta </a:t>
            </a:r>
            <a:r>
              <a:rPr lang="es-ES" dirty="0" err="1"/>
              <a:t>Dave’s</a:t>
            </a:r>
            <a:r>
              <a:rPr lang="es-ES" dirty="0"/>
              <a:t> </a:t>
            </a:r>
            <a:r>
              <a:rPr lang="es-ES" dirty="0" err="1"/>
              <a:t>Districting</a:t>
            </a:r>
            <a:r>
              <a:rPr lang="es-ES" dirty="0"/>
              <a:t> para que el público dibuje y envíe mapas para la consideración del Concejo Municipal. La herramienta contiene todos los datos demográficos del censo del 2020, así como las cifras de población en edad de votar de los ciudadanos del  2019. Estos datos ayudarán a los dibujantes de mapas a crear mapas que tengan una población equilibrada y reconozcan la voz de los votantes de minoría en la creación de límites justos.</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2</a:t>
            </a:fld>
            <a:endParaRPr lang="es-MX"/>
          </a:p>
        </p:txBody>
      </p:sp>
    </p:spTree>
    <p:extLst>
      <p:ext uri="{BB962C8B-B14F-4D97-AF65-F5344CB8AC3E}">
        <p14:creationId xmlns:p14="http://schemas.microsoft.com/office/powerpoint/2010/main" val="4026280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Seleccione el mapa que desea finalizar y enviar.</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20</a:t>
            </a:fld>
            <a:endParaRPr lang="es-MX" dirty="0"/>
          </a:p>
        </p:txBody>
      </p:sp>
    </p:spTree>
    <p:extLst>
      <p:ext uri="{BB962C8B-B14F-4D97-AF65-F5344CB8AC3E}">
        <p14:creationId xmlns:p14="http://schemas.microsoft.com/office/powerpoint/2010/main" val="3004298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Luego escoja el botón “</a:t>
            </a:r>
            <a:r>
              <a:rPr lang="es-ES" dirty="0" err="1"/>
              <a:t>Publish</a:t>
            </a:r>
            <a:r>
              <a:rPr lang="es-ES" dirty="0"/>
              <a:t>”. Le puede cambiar el nombre, si aún no lo ha hecho, y le puede agregar una descripción. </a:t>
            </a:r>
          </a:p>
          <a:p>
            <a:endParaRPr lang="es-ES" dirty="0"/>
          </a:p>
          <a:p>
            <a:r>
              <a:rPr lang="es-ES" dirty="0"/>
              <a:t>Una vez que haya escogido publicar, envié un correo electrónico a la ciudad para informarles que ha publicado. Esa será la única manera de que el consultor de la Ciudad sepa que su mapa existe. </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21</a:t>
            </a:fld>
            <a:endParaRPr lang="es-MX"/>
          </a:p>
        </p:txBody>
      </p:sp>
    </p:spTree>
    <p:extLst>
      <p:ext uri="{BB962C8B-B14F-4D97-AF65-F5344CB8AC3E}">
        <p14:creationId xmlns:p14="http://schemas.microsoft.com/office/powerpoint/2010/main" val="4128754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s-MX" dirty="0"/>
            </a:br>
            <a:r>
              <a:rPr lang="es-MX" b="0" i="0" dirty="0">
                <a:solidFill>
                  <a:srgbClr val="202124"/>
                </a:solidFill>
                <a:effectLst/>
                <a:latin typeface="Roboto" panose="02000000000000000000" pitchFamily="2" charset="0"/>
              </a:rPr>
              <a:t>Otra forma de informar a la ciudad que ha dibujado un mapa es compartirlo directamente con ellos. Desde su página de mapas, seleccione el icono de compartir en la cinta de tareas superior derecha.</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22</a:t>
            </a:fld>
            <a:endParaRPr lang="es-MX"/>
          </a:p>
        </p:txBody>
      </p:sp>
    </p:spTree>
    <p:extLst>
      <p:ext uri="{BB962C8B-B14F-4D97-AF65-F5344CB8AC3E}">
        <p14:creationId xmlns:p14="http://schemas.microsoft.com/office/powerpoint/2010/main" val="3540114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Esto le </a:t>
            </a:r>
            <a:r>
              <a:rPr lang="es-ES" dirty="0" err="1"/>
              <a:t>dara</a:t>
            </a:r>
            <a:r>
              <a:rPr lang="es-ES" dirty="0"/>
              <a:t> una URL que puede copiar y luego colocar en un correo electrónico al consultor de la Ciudad. </a:t>
            </a:r>
          </a:p>
          <a:p>
            <a:endParaRPr lang="es-ES" dirty="0"/>
          </a:p>
          <a:p>
            <a:r>
              <a:rPr lang="es-ES" dirty="0"/>
              <a:t>Una vez más, es importante que informe a la Ciudad que ha dibujado un mapa. De esa manera, el consultor de la Ciudad puede comenzar a revisarlo y presentarlo al Concejo Municipal en la audiencia pública.</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23</a:t>
            </a:fld>
            <a:endParaRPr lang="es-MX"/>
          </a:p>
        </p:txBody>
      </p:sp>
    </p:spTree>
    <p:extLst>
      <p:ext uri="{BB962C8B-B14F-4D97-AF65-F5344CB8AC3E}">
        <p14:creationId xmlns:p14="http://schemas.microsoft.com/office/powerpoint/2010/main" val="3007944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Esto concluye nuestras instrucciones. Si tiene alguna pregunta por favor comuníquese con la oficina de la secretaria municipal.</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24</a:t>
            </a:fld>
            <a:endParaRPr lang="es-MX"/>
          </a:p>
        </p:txBody>
      </p:sp>
    </p:spTree>
    <p:extLst>
      <p:ext uri="{BB962C8B-B14F-4D97-AF65-F5344CB8AC3E}">
        <p14:creationId xmlns:p14="http://schemas.microsoft.com/office/powerpoint/2010/main" val="2107771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primer paso para usar la herramienta es visitar el la página de web: www.davesredistricting.org y crear una cuenta gratuita. Puede seleccionar el botón “</a:t>
            </a:r>
            <a:r>
              <a:rPr lang="es-ES" dirty="0" err="1"/>
              <a:t>Sign</a:t>
            </a:r>
            <a:r>
              <a:rPr lang="es-ES" dirty="0"/>
              <a:t>-up” en la página de inicio, o en la barra de menú en la esquina superior izquierda. Use una dirección de correo electrónico para crear una contraseña. Una vez que haya creado su cuenta, puede guardar esta información en la aplicación. Así, cuando regrese a la aplicación más tarde, puede ingresar su correo electrónico y contraseña, para ser llevado a un menú de mapas. </a:t>
            </a:r>
          </a:p>
          <a:p>
            <a:endParaRPr lang="es-ES" dirty="0"/>
          </a:p>
          <a:p>
            <a:r>
              <a:rPr lang="es-ES" dirty="0"/>
              <a:t>Una vez que haya creado su cuenta y esté listo para comenzar a dibujar mapas, simplemente seleccione  la barra de menú en la esquina superior izquierda de la página.</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3</a:t>
            </a:fld>
            <a:endParaRPr lang="es-MX"/>
          </a:p>
        </p:txBody>
      </p:sp>
    </p:spTree>
    <p:extLst>
      <p:ext uri="{BB962C8B-B14F-4D97-AF65-F5344CB8AC3E}">
        <p14:creationId xmlns:p14="http://schemas.microsoft.com/office/powerpoint/2010/main" val="247023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Aquí puede registrarse, si aún no lo ha hecho, o si ha creado una cuenta, puede comenzar a revisar mapas dibujados por otras personas o buscar la plantilla creada específicamente para la ciudad de Ontario.</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4</a:t>
            </a:fld>
            <a:endParaRPr lang="es-MX"/>
          </a:p>
        </p:txBody>
      </p:sp>
    </p:spTree>
    <p:extLst>
      <p:ext uri="{BB962C8B-B14F-4D97-AF65-F5344CB8AC3E}">
        <p14:creationId xmlns:p14="http://schemas.microsoft.com/office/powerpoint/2010/main" val="147453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la barra de menú, puede seleccionar "Mapas". Esto lo llevará a una lista de mapas publicados y creados por otras personas, así como a la plantilla de Ontario creada por el consultor demográfico de la Ciudad.</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5</a:t>
            </a:fld>
            <a:endParaRPr lang="es-MX"/>
          </a:p>
        </p:txBody>
      </p:sp>
    </p:spTree>
    <p:extLst>
      <p:ext uri="{BB962C8B-B14F-4D97-AF65-F5344CB8AC3E}">
        <p14:creationId xmlns:p14="http://schemas.microsoft.com/office/powerpoint/2010/main" val="3818688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Después de seleccionar mapas, seleccione Mapas publicados.</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6</a:t>
            </a:fld>
            <a:endParaRPr lang="es-MX"/>
          </a:p>
        </p:txBody>
      </p:sp>
    </p:spTree>
    <p:extLst>
      <p:ext uri="{BB962C8B-B14F-4D97-AF65-F5344CB8AC3E}">
        <p14:creationId xmlns:p14="http://schemas.microsoft.com/office/powerpoint/2010/main" val="361064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Una vez que haya seleccionado mapas publicados, aparecerá una lista de mapas creados por otros en el país. Para limitar su búsqueda, simplemente ingrese las palabras “City </a:t>
            </a:r>
            <a:r>
              <a:rPr lang="es-ES" dirty="0" err="1"/>
              <a:t>of</a:t>
            </a:r>
            <a:r>
              <a:rPr lang="es-ES" dirty="0"/>
              <a:t> Ontario" en la barra de búsqueda en la parte superior de la página. Esto abrirá la plantilla creada por el consultor demográfico.</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7</a:t>
            </a:fld>
            <a:endParaRPr lang="es-MX"/>
          </a:p>
        </p:txBody>
      </p:sp>
    </p:spTree>
    <p:extLst>
      <p:ext uri="{BB962C8B-B14F-4D97-AF65-F5344CB8AC3E}">
        <p14:creationId xmlns:p14="http://schemas.microsoft.com/office/powerpoint/2010/main" val="173460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Si escribe solo Ontario, aparecerá cualquier mapa publicado con esas palabras en el título. Algunas personas les resulta útil usar los límites de la ciudad y los datos demográficos, mientras que a otras les puede resultar útil construir a partir de un mapa creado por otra persona. De cualquier manera, no se le permitirá realizar cambios en los mapas que ya están publicados. Debe comenzar por duplicar el mapa y dándole su propio nombre.</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8</a:t>
            </a:fld>
            <a:endParaRPr lang="es-MX"/>
          </a:p>
        </p:txBody>
      </p:sp>
    </p:spTree>
    <p:extLst>
      <p:ext uri="{BB962C8B-B14F-4D97-AF65-F5344CB8AC3E}">
        <p14:creationId xmlns:p14="http://schemas.microsoft.com/office/powerpoint/2010/main" val="2245410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Primero, busque el mapa que le interese y selecciónelo. Seleccione "</a:t>
            </a:r>
            <a:r>
              <a:rPr lang="es-ES" dirty="0" err="1"/>
              <a:t>duplicate</a:t>
            </a:r>
            <a:r>
              <a:rPr lang="es-ES" dirty="0"/>
              <a:t>" en la cinta de tareas del centro. Tenga en cuenta que el programa tarda unos segundos en recargarse con el mapa duplicado, por favor sea paciente.  </a:t>
            </a:r>
            <a:endParaRPr lang="es-MX" dirty="0"/>
          </a:p>
        </p:txBody>
      </p:sp>
      <p:sp>
        <p:nvSpPr>
          <p:cNvPr id="4" name="Slide Number Placeholder 3"/>
          <p:cNvSpPr>
            <a:spLocks noGrp="1"/>
          </p:cNvSpPr>
          <p:nvPr>
            <p:ph type="sldNum" sz="quarter" idx="5"/>
          </p:nvPr>
        </p:nvSpPr>
        <p:spPr/>
        <p:txBody>
          <a:bodyPr/>
          <a:lstStyle/>
          <a:p>
            <a:fld id="{9B50AAAE-74AC-4C45-B05B-5F825885D647}" type="slidenum">
              <a:rPr lang="es-MX" smtClean="0"/>
              <a:t>9</a:t>
            </a:fld>
            <a:endParaRPr lang="es-MX"/>
          </a:p>
        </p:txBody>
      </p:sp>
    </p:spTree>
    <p:extLst>
      <p:ext uri="{BB962C8B-B14F-4D97-AF65-F5344CB8AC3E}">
        <p14:creationId xmlns:p14="http://schemas.microsoft.com/office/powerpoint/2010/main" val="3955107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FDC9F-995D-E646-9CAE-F8A5AE4752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D6E9A2-5D62-A14F-BD40-3D0625D819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A1BD3C-7F30-B143-B1AE-F3E19CB3E671}"/>
              </a:ext>
            </a:extLst>
          </p:cNvPr>
          <p:cNvSpPr>
            <a:spLocks noGrp="1"/>
          </p:cNvSpPr>
          <p:nvPr>
            <p:ph type="dt" sz="half" idx="10"/>
          </p:nvPr>
        </p:nvSpPr>
        <p:spPr>
          <a:xfrm>
            <a:off x="838200" y="6450134"/>
            <a:ext cx="2743200" cy="365125"/>
          </a:xfrm>
        </p:spPr>
        <p:txBody>
          <a:bodyPr/>
          <a:lstStyle/>
          <a:p>
            <a:fld id="{A5159E24-ADBA-414C-9791-39F51D53283B}" type="datetimeFigureOut">
              <a:rPr lang="en-US" smtClean="0"/>
              <a:t>5/10/2022</a:t>
            </a:fld>
            <a:endParaRPr lang="en-US"/>
          </a:p>
        </p:txBody>
      </p:sp>
      <p:sp>
        <p:nvSpPr>
          <p:cNvPr id="5" name="Footer Placeholder 4">
            <a:extLst>
              <a:ext uri="{FF2B5EF4-FFF2-40B4-BE49-F238E27FC236}">
                <a16:creationId xmlns:a16="http://schemas.microsoft.com/office/drawing/2014/main" id="{BA8D619D-8149-3741-BA5C-5ED093F5DE61}"/>
              </a:ext>
            </a:extLst>
          </p:cNvPr>
          <p:cNvSpPr>
            <a:spLocks noGrp="1"/>
          </p:cNvSpPr>
          <p:nvPr>
            <p:ph type="ftr" sz="quarter" idx="11"/>
          </p:nvPr>
        </p:nvSpPr>
        <p:spPr>
          <a:xfrm>
            <a:off x="4038600" y="6450134"/>
            <a:ext cx="4114800" cy="365125"/>
          </a:xfrm>
        </p:spPr>
        <p:txBody>
          <a:bodyPr/>
          <a:lstStyle/>
          <a:p>
            <a:endParaRPr lang="en-US"/>
          </a:p>
        </p:txBody>
      </p:sp>
      <p:sp>
        <p:nvSpPr>
          <p:cNvPr id="6" name="Slide Number Placeholder 5">
            <a:extLst>
              <a:ext uri="{FF2B5EF4-FFF2-40B4-BE49-F238E27FC236}">
                <a16:creationId xmlns:a16="http://schemas.microsoft.com/office/drawing/2014/main" id="{7FE7FAE7-7D91-2E41-A282-B88F80C84DFC}"/>
              </a:ext>
            </a:extLst>
          </p:cNvPr>
          <p:cNvSpPr>
            <a:spLocks noGrp="1"/>
          </p:cNvSpPr>
          <p:nvPr>
            <p:ph type="sldNum" sz="quarter" idx="12"/>
          </p:nvPr>
        </p:nvSpPr>
        <p:spPr>
          <a:xfrm>
            <a:off x="8610600" y="6450134"/>
            <a:ext cx="2743200" cy="365125"/>
          </a:xfrm>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1465813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19547-507F-F946-83D3-0C6757A3CB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78B952-51F2-D94D-A1E0-D6F0FF3D7C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9B345-E5EA-5840-8D1B-08828FB8BE99}"/>
              </a:ext>
            </a:extLst>
          </p:cNvPr>
          <p:cNvSpPr>
            <a:spLocks noGrp="1"/>
          </p:cNvSpPr>
          <p:nvPr>
            <p:ph type="dt" sz="half" idx="10"/>
          </p:nvPr>
        </p:nvSpPr>
        <p:spPr/>
        <p:txBody>
          <a:bodyPr/>
          <a:lstStyle/>
          <a:p>
            <a:fld id="{A5159E24-ADBA-414C-9791-39F51D53283B}" type="datetimeFigureOut">
              <a:rPr lang="en-US" smtClean="0"/>
              <a:t>5/10/2022</a:t>
            </a:fld>
            <a:endParaRPr lang="en-US"/>
          </a:p>
        </p:txBody>
      </p:sp>
      <p:sp>
        <p:nvSpPr>
          <p:cNvPr id="5" name="Footer Placeholder 4">
            <a:extLst>
              <a:ext uri="{FF2B5EF4-FFF2-40B4-BE49-F238E27FC236}">
                <a16:creationId xmlns:a16="http://schemas.microsoft.com/office/drawing/2014/main" id="{65AAC131-3917-1444-8BD4-990921F92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67D7E-0754-D74C-9CDF-BBEEA7E4B5A3}"/>
              </a:ext>
            </a:extLst>
          </p:cNvPr>
          <p:cNvSpPr>
            <a:spLocks noGrp="1"/>
          </p:cNvSpPr>
          <p:nvPr>
            <p:ph type="sldNum" sz="quarter" idx="12"/>
          </p:nvPr>
        </p:nvSpPr>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159024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FF020-1822-0B47-9073-ECDE507348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FFDFE9-27C9-754C-9F45-001845113F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02A2-E0A2-724C-BE17-7B41E8C6E45D}"/>
              </a:ext>
            </a:extLst>
          </p:cNvPr>
          <p:cNvSpPr>
            <a:spLocks noGrp="1"/>
          </p:cNvSpPr>
          <p:nvPr>
            <p:ph type="dt" sz="half" idx="10"/>
          </p:nvPr>
        </p:nvSpPr>
        <p:spPr/>
        <p:txBody>
          <a:bodyPr/>
          <a:lstStyle/>
          <a:p>
            <a:fld id="{A5159E24-ADBA-414C-9791-39F51D53283B}" type="datetimeFigureOut">
              <a:rPr lang="en-US" smtClean="0"/>
              <a:t>5/10/2022</a:t>
            </a:fld>
            <a:endParaRPr lang="en-US"/>
          </a:p>
        </p:txBody>
      </p:sp>
      <p:sp>
        <p:nvSpPr>
          <p:cNvPr id="5" name="Footer Placeholder 4">
            <a:extLst>
              <a:ext uri="{FF2B5EF4-FFF2-40B4-BE49-F238E27FC236}">
                <a16:creationId xmlns:a16="http://schemas.microsoft.com/office/drawing/2014/main" id="{8321603B-CB89-2644-9FF2-E364C4AB0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F553E-B97B-2F47-A386-33BC10206B54}"/>
              </a:ext>
            </a:extLst>
          </p:cNvPr>
          <p:cNvSpPr>
            <a:spLocks noGrp="1"/>
          </p:cNvSpPr>
          <p:nvPr>
            <p:ph type="sldNum" sz="quarter" idx="12"/>
          </p:nvPr>
        </p:nvSpPr>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90093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743E-5773-6C42-8381-8244F8E8A37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3B4BCE0-A3FE-944A-BE32-2817B1B00E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C3453-84DB-E14B-AFCF-6EA6F2F389EA}"/>
              </a:ext>
            </a:extLst>
          </p:cNvPr>
          <p:cNvSpPr>
            <a:spLocks noGrp="1"/>
          </p:cNvSpPr>
          <p:nvPr>
            <p:ph type="dt" sz="half" idx="10"/>
          </p:nvPr>
        </p:nvSpPr>
        <p:spPr>
          <a:xfrm>
            <a:off x="87923" y="6282470"/>
            <a:ext cx="2743200" cy="365125"/>
          </a:xfrm>
        </p:spPr>
        <p:txBody>
          <a:bodyPr/>
          <a:lstStyle/>
          <a:p>
            <a:fld id="{A5159E24-ADBA-414C-9791-39F51D53283B}" type="datetimeFigureOut">
              <a:rPr lang="en-US" smtClean="0"/>
              <a:t>5/10/2022</a:t>
            </a:fld>
            <a:endParaRPr lang="en-US"/>
          </a:p>
        </p:txBody>
      </p:sp>
      <p:sp>
        <p:nvSpPr>
          <p:cNvPr id="5" name="Footer Placeholder 4">
            <a:extLst>
              <a:ext uri="{FF2B5EF4-FFF2-40B4-BE49-F238E27FC236}">
                <a16:creationId xmlns:a16="http://schemas.microsoft.com/office/drawing/2014/main" id="{0434E574-CFB1-4D42-AC8F-774BDEE07AC4}"/>
              </a:ext>
            </a:extLst>
          </p:cNvPr>
          <p:cNvSpPr>
            <a:spLocks noGrp="1"/>
          </p:cNvSpPr>
          <p:nvPr>
            <p:ph type="ftr" sz="quarter" idx="11"/>
          </p:nvPr>
        </p:nvSpPr>
        <p:spPr>
          <a:xfrm>
            <a:off x="4038600" y="6282470"/>
            <a:ext cx="4114800" cy="365125"/>
          </a:xfrm>
        </p:spPr>
        <p:txBody>
          <a:bodyPr/>
          <a:lstStyle/>
          <a:p>
            <a:endParaRPr lang="en-US"/>
          </a:p>
        </p:txBody>
      </p:sp>
      <p:sp>
        <p:nvSpPr>
          <p:cNvPr id="6" name="Slide Number Placeholder 5">
            <a:extLst>
              <a:ext uri="{FF2B5EF4-FFF2-40B4-BE49-F238E27FC236}">
                <a16:creationId xmlns:a16="http://schemas.microsoft.com/office/drawing/2014/main" id="{E5DD2A9C-F374-5E4F-BE11-7E94111A1ABA}"/>
              </a:ext>
            </a:extLst>
          </p:cNvPr>
          <p:cNvSpPr>
            <a:spLocks noGrp="1"/>
          </p:cNvSpPr>
          <p:nvPr>
            <p:ph type="sldNum" sz="quarter" idx="12"/>
          </p:nvPr>
        </p:nvSpPr>
        <p:spPr>
          <a:xfrm>
            <a:off x="9360877" y="6282470"/>
            <a:ext cx="2743200" cy="365125"/>
          </a:xfrm>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378819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6808-ADB5-3A46-8E3D-98823BBC9F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3DA582-AE33-AF4D-BD0C-AB531C36E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AD83CC-E1AE-AD4F-B61F-2F3D083AA71D}"/>
              </a:ext>
            </a:extLst>
          </p:cNvPr>
          <p:cNvSpPr>
            <a:spLocks noGrp="1"/>
          </p:cNvSpPr>
          <p:nvPr>
            <p:ph type="dt" sz="half" idx="10"/>
          </p:nvPr>
        </p:nvSpPr>
        <p:spPr/>
        <p:txBody>
          <a:bodyPr/>
          <a:lstStyle/>
          <a:p>
            <a:fld id="{A5159E24-ADBA-414C-9791-39F51D53283B}" type="datetimeFigureOut">
              <a:rPr lang="en-US" smtClean="0"/>
              <a:t>5/10/2022</a:t>
            </a:fld>
            <a:endParaRPr lang="en-US"/>
          </a:p>
        </p:txBody>
      </p:sp>
      <p:sp>
        <p:nvSpPr>
          <p:cNvPr id="5" name="Footer Placeholder 4">
            <a:extLst>
              <a:ext uri="{FF2B5EF4-FFF2-40B4-BE49-F238E27FC236}">
                <a16:creationId xmlns:a16="http://schemas.microsoft.com/office/drawing/2014/main" id="{150A54BC-0E6A-6646-A3F4-AC33BCBCD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B19AD-83D2-F84B-BF5C-55A64A0A6B2E}"/>
              </a:ext>
            </a:extLst>
          </p:cNvPr>
          <p:cNvSpPr>
            <a:spLocks noGrp="1"/>
          </p:cNvSpPr>
          <p:nvPr>
            <p:ph type="sldNum" sz="quarter" idx="12"/>
          </p:nvPr>
        </p:nvSpPr>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203966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B846-2FBA-D84F-B87D-7E850E4D0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BBE3B-4FF3-DE46-A1C7-1619ECABE3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F522E6-7595-4141-8151-BFE19CE95E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EC3DCD-9151-BB49-B8DB-9C1B975827FB}"/>
              </a:ext>
            </a:extLst>
          </p:cNvPr>
          <p:cNvSpPr>
            <a:spLocks noGrp="1"/>
          </p:cNvSpPr>
          <p:nvPr>
            <p:ph type="dt" sz="half" idx="10"/>
          </p:nvPr>
        </p:nvSpPr>
        <p:spPr/>
        <p:txBody>
          <a:bodyPr/>
          <a:lstStyle/>
          <a:p>
            <a:fld id="{A5159E24-ADBA-414C-9791-39F51D53283B}" type="datetimeFigureOut">
              <a:rPr lang="en-US" smtClean="0"/>
              <a:t>5/10/2022</a:t>
            </a:fld>
            <a:endParaRPr lang="en-US"/>
          </a:p>
        </p:txBody>
      </p:sp>
      <p:sp>
        <p:nvSpPr>
          <p:cNvPr id="6" name="Footer Placeholder 5">
            <a:extLst>
              <a:ext uri="{FF2B5EF4-FFF2-40B4-BE49-F238E27FC236}">
                <a16:creationId xmlns:a16="http://schemas.microsoft.com/office/drawing/2014/main" id="{4DAB3D04-0DC9-664C-B4E0-50CFFEF597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BA8C7-A4B2-664F-9BAC-24B693E8C2A2}"/>
              </a:ext>
            </a:extLst>
          </p:cNvPr>
          <p:cNvSpPr>
            <a:spLocks noGrp="1"/>
          </p:cNvSpPr>
          <p:nvPr>
            <p:ph type="sldNum" sz="quarter" idx="12"/>
          </p:nvPr>
        </p:nvSpPr>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348226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53214-16C1-3F47-A812-78E0D2EC5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777D6-4617-F542-9941-77802FD7D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AB795B-6B83-FC49-828B-E298B8544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EBF9AD-4BD9-854F-A8E2-FA29E18EEC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07972D-46EF-B14B-B79B-481BA93A6A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07047C-39A8-6E42-B535-E73C5EA65065}"/>
              </a:ext>
            </a:extLst>
          </p:cNvPr>
          <p:cNvSpPr>
            <a:spLocks noGrp="1"/>
          </p:cNvSpPr>
          <p:nvPr>
            <p:ph type="dt" sz="half" idx="10"/>
          </p:nvPr>
        </p:nvSpPr>
        <p:spPr/>
        <p:txBody>
          <a:bodyPr/>
          <a:lstStyle/>
          <a:p>
            <a:fld id="{A5159E24-ADBA-414C-9791-39F51D53283B}" type="datetimeFigureOut">
              <a:rPr lang="en-US" smtClean="0"/>
              <a:t>5/10/2022</a:t>
            </a:fld>
            <a:endParaRPr lang="en-US"/>
          </a:p>
        </p:txBody>
      </p:sp>
      <p:sp>
        <p:nvSpPr>
          <p:cNvPr id="8" name="Footer Placeholder 7">
            <a:extLst>
              <a:ext uri="{FF2B5EF4-FFF2-40B4-BE49-F238E27FC236}">
                <a16:creationId xmlns:a16="http://schemas.microsoft.com/office/drawing/2014/main" id="{4D370BBF-98F4-144A-991C-C991212DC7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C9E07E-0CA1-194A-8EB3-604A27C11FDA}"/>
              </a:ext>
            </a:extLst>
          </p:cNvPr>
          <p:cNvSpPr>
            <a:spLocks noGrp="1"/>
          </p:cNvSpPr>
          <p:nvPr>
            <p:ph type="sldNum" sz="quarter" idx="12"/>
          </p:nvPr>
        </p:nvSpPr>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98270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8758-904B-D14E-AB9F-FDA727688D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DE87B7-EF5F-794B-9136-92FD00F6F0FB}"/>
              </a:ext>
            </a:extLst>
          </p:cNvPr>
          <p:cNvSpPr>
            <a:spLocks noGrp="1"/>
          </p:cNvSpPr>
          <p:nvPr>
            <p:ph type="dt" sz="half" idx="10"/>
          </p:nvPr>
        </p:nvSpPr>
        <p:spPr/>
        <p:txBody>
          <a:bodyPr/>
          <a:lstStyle/>
          <a:p>
            <a:fld id="{A5159E24-ADBA-414C-9791-39F51D53283B}" type="datetimeFigureOut">
              <a:rPr lang="en-US" smtClean="0"/>
              <a:t>5/10/2022</a:t>
            </a:fld>
            <a:endParaRPr lang="en-US"/>
          </a:p>
        </p:txBody>
      </p:sp>
      <p:sp>
        <p:nvSpPr>
          <p:cNvPr id="4" name="Footer Placeholder 3">
            <a:extLst>
              <a:ext uri="{FF2B5EF4-FFF2-40B4-BE49-F238E27FC236}">
                <a16:creationId xmlns:a16="http://schemas.microsoft.com/office/drawing/2014/main" id="{1D58C672-F14E-274B-A183-C597227C84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6FC5F7-B021-9848-BE6A-19B5C70150CC}"/>
              </a:ext>
            </a:extLst>
          </p:cNvPr>
          <p:cNvSpPr>
            <a:spLocks noGrp="1"/>
          </p:cNvSpPr>
          <p:nvPr>
            <p:ph type="sldNum" sz="quarter" idx="12"/>
          </p:nvPr>
        </p:nvSpPr>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1787598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E43920-EFF1-E14A-B812-9315CC52C333}"/>
              </a:ext>
            </a:extLst>
          </p:cNvPr>
          <p:cNvSpPr>
            <a:spLocks noGrp="1"/>
          </p:cNvSpPr>
          <p:nvPr>
            <p:ph type="dt" sz="half" idx="10"/>
          </p:nvPr>
        </p:nvSpPr>
        <p:spPr/>
        <p:txBody>
          <a:bodyPr/>
          <a:lstStyle/>
          <a:p>
            <a:fld id="{A5159E24-ADBA-414C-9791-39F51D53283B}" type="datetimeFigureOut">
              <a:rPr lang="en-US" smtClean="0"/>
              <a:t>5/10/2022</a:t>
            </a:fld>
            <a:endParaRPr lang="en-US"/>
          </a:p>
        </p:txBody>
      </p:sp>
      <p:sp>
        <p:nvSpPr>
          <p:cNvPr id="3" name="Footer Placeholder 2">
            <a:extLst>
              <a:ext uri="{FF2B5EF4-FFF2-40B4-BE49-F238E27FC236}">
                <a16:creationId xmlns:a16="http://schemas.microsoft.com/office/drawing/2014/main" id="{06F9EA57-82A9-6140-8AC7-4300E55FE8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DF8DCD-632E-E341-A50A-A3048D9D0193}"/>
              </a:ext>
            </a:extLst>
          </p:cNvPr>
          <p:cNvSpPr>
            <a:spLocks noGrp="1"/>
          </p:cNvSpPr>
          <p:nvPr>
            <p:ph type="sldNum" sz="quarter" idx="12"/>
          </p:nvPr>
        </p:nvSpPr>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23847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6E31-F546-3441-A9EF-4EB4D04CF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7903C-ED2E-0F46-BAA4-FA86261AFA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6AD814-776D-514E-AC81-95369F3D7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222C0E-D1A3-524D-B03D-86B8DED795AA}"/>
              </a:ext>
            </a:extLst>
          </p:cNvPr>
          <p:cNvSpPr>
            <a:spLocks noGrp="1"/>
          </p:cNvSpPr>
          <p:nvPr>
            <p:ph type="dt" sz="half" idx="10"/>
          </p:nvPr>
        </p:nvSpPr>
        <p:spPr/>
        <p:txBody>
          <a:bodyPr/>
          <a:lstStyle/>
          <a:p>
            <a:fld id="{A5159E24-ADBA-414C-9791-39F51D53283B}" type="datetimeFigureOut">
              <a:rPr lang="en-US" smtClean="0"/>
              <a:t>5/10/2022</a:t>
            </a:fld>
            <a:endParaRPr lang="en-US"/>
          </a:p>
        </p:txBody>
      </p:sp>
      <p:sp>
        <p:nvSpPr>
          <p:cNvPr id="6" name="Footer Placeholder 5">
            <a:extLst>
              <a:ext uri="{FF2B5EF4-FFF2-40B4-BE49-F238E27FC236}">
                <a16:creationId xmlns:a16="http://schemas.microsoft.com/office/drawing/2014/main" id="{1CCAD4C5-BE9D-3347-A867-B10AE3C0A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E7B45-C1E0-2C4C-8C8B-C20AC6184079}"/>
              </a:ext>
            </a:extLst>
          </p:cNvPr>
          <p:cNvSpPr>
            <a:spLocks noGrp="1"/>
          </p:cNvSpPr>
          <p:nvPr>
            <p:ph type="sldNum" sz="quarter" idx="12"/>
          </p:nvPr>
        </p:nvSpPr>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198165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500F-3F03-CD42-A26A-60A549F71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6CF081-53B0-664F-A6FD-095EE5351C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C62E64-4EF8-044D-A7DC-4121C86810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D3488D-E073-A149-9A7F-4F34906F3E50}"/>
              </a:ext>
            </a:extLst>
          </p:cNvPr>
          <p:cNvSpPr>
            <a:spLocks noGrp="1"/>
          </p:cNvSpPr>
          <p:nvPr>
            <p:ph type="dt" sz="half" idx="10"/>
          </p:nvPr>
        </p:nvSpPr>
        <p:spPr/>
        <p:txBody>
          <a:bodyPr/>
          <a:lstStyle/>
          <a:p>
            <a:fld id="{A5159E24-ADBA-414C-9791-39F51D53283B}" type="datetimeFigureOut">
              <a:rPr lang="en-US" smtClean="0"/>
              <a:t>5/10/2022</a:t>
            </a:fld>
            <a:endParaRPr lang="en-US"/>
          </a:p>
        </p:txBody>
      </p:sp>
      <p:sp>
        <p:nvSpPr>
          <p:cNvPr id="6" name="Footer Placeholder 5">
            <a:extLst>
              <a:ext uri="{FF2B5EF4-FFF2-40B4-BE49-F238E27FC236}">
                <a16:creationId xmlns:a16="http://schemas.microsoft.com/office/drawing/2014/main" id="{206B8F9F-2464-7A4F-8E54-8B0709FA2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105D7-BAC9-0D42-9BDB-B21167B9F95D}"/>
              </a:ext>
            </a:extLst>
          </p:cNvPr>
          <p:cNvSpPr>
            <a:spLocks noGrp="1"/>
          </p:cNvSpPr>
          <p:nvPr>
            <p:ph type="sldNum" sz="quarter" idx="12"/>
          </p:nvPr>
        </p:nvSpPr>
        <p:spPr/>
        <p:txBody>
          <a:bodyPr/>
          <a:lstStyle/>
          <a:p>
            <a:fld id="{80C26549-5AB8-9D45-9C86-F702719EA00B}" type="slidenum">
              <a:rPr lang="en-US" smtClean="0"/>
              <a:t>‹#›</a:t>
            </a:fld>
            <a:endParaRPr lang="en-US"/>
          </a:p>
        </p:txBody>
      </p:sp>
    </p:spTree>
    <p:extLst>
      <p:ext uri="{BB962C8B-B14F-4D97-AF65-F5344CB8AC3E}">
        <p14:creationId xmlns:p14="http://schemas.microsoft.com/office/powerpoint/2010/main" val="993470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67FDF3-106F-9649-99D5-478E7C76D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A77124-AE99-5649-8681-94D879D01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6577D-BAA2-E549-92A1-4A26B5773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59E24-ADBA-414C-9791-39F51D53283B}" type="datetimeFigureOut">
              <a:rPr lang="en-US" smtClean="0"/>
              <a:t>5/10/2022</a:t>
            </a:fld>
            <a:endParaRPr lang="en-US"/>
          </a:p>
        </p:txBody>
      </p:sp>
      <p:sp>
        <p:nvSpPr>
          <p:cNvPr id="5" name="Footer Placeholder 4">
            <a:extLst>
              <a:ext uri="{FF2B5EF4-FFF2-40B4-BE49-F238E27FC236}">
                <a16:creationId xmlns:a16="http://schemas.microsoft.com/office/drawing/2014/main" id="{848AC3DA-9728-AA44-A397-110772CB24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8B80C-203C-7044-95B9-E65CF231E8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26549-5AB8-9D45-9C86-F702719EA00B}" type="slidenum">
              <a:rPr lang="en-US" smtClean="0"/>
              <a:t>‹#›</a:t>
            </a:fld>
            <a:endParaRPr lang="en-US"/>
          </a:p>
        </p:txBody>
      </p:sp>
    </p:spTree>
    <p:extLst>
      <p:ext uri="{BB962C8B-B14F-4D97-AF65-F5344CB8AC3E}">
        <p14:creationId xmlns:p14="http://schemas.microsoft.com/office/powerpoint/2010/main" val="2084836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hyperlink" Target="http://www.ontarioca.gov/districts"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C6BA72-EA3E-F44F-9950-25FEFB1EAE2B}"/>
              </a:ext>
            </a:extLst>
          </p:cNvPr>
          <p:cNvSpPr>
            <a:spLocks noGrp="1"/>
          </p:cNvSpPr>
          <p:nvPr/>
        </p:nvSpPr>
        <p:spPr>
          <a:xfrm>
            <a:off x="1353589" y="709499"/>
            <a:ext cx="9144000" cy="23876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err="1"/>
              <a:t>Instrucciones</a:t>
            </a:r>
            <a:r>
              <a:rPr lang="en-US" dirty="0"/>
              <a:t> para</a:t>
            </a:r>
          </a:p>
          <a:p>
            <a:r>
              <a:rPr lang="en-US" dirty="0"/>
              <a:t>La </a:t>
            </a:r>
            <a:r>
              <a:rPr lang="en-US" dirty="0" err="1"/>
              <a:t>Heramienta</a:t>
            </a:r>
            <a:r>
              <a:rPr lang="en-US" dirty="0"/>
              <a:t> de </a:t>
            </a:r>
            <a:r>
              <a:rPr lang="en-US" dirty="0" err="1"/>
              <a:t>Mapa</a:t>
            </a:r>
            <a:endParaRPr lang="en-US" dirty="0"/>
          </a:p>
        </p:txBody>
      </p:sp>
      <p:sp>
        <p:nvSpPr>
          <p:cNvPr id="8" name="Subtitle 2">
            <a:extLst>
              <a:ext uri="{FF2B5EF4-FFF2-40B4-BE49-F238E27FC236}">
                <a16:creationId xmlns:a16="http://schemas.microsoft.com/office/drawing/2014/main" id="{B97012F9-F83E-184B-B9BC-9A3859A17DC6}"/>
              </a:ext>
            </a:extLst>
          </p:cNvPr>
          <p:cNvSpPr>
            <a:spLocks noGrp="1"/>
          </p:cNvSpPr>
          <p:nvPr/>
        </p:nvSpPr>
        <p:spPr>
          <a:xfrm>
            <a:off x="1137458" y="342900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Ciudad de Ontario</a:t>
            </a:r>
          </a:p>
        </p:txBody>
      </p:sp>
      <p:pic>
        <p:nvPicPr>
          <p:cNvPr id="9" name="Audio 8">
            <a:hlinkClick r:id="" action="ppaction://media"/>
            <a:extLst>
              <a:ext uri="{FF2B5EF4-FFF2-40B4-BE49-F238E27FC236}">
                <a16:creationId xmlns:a16="http://schemas.microsoft.com/office/drawing/2014/main" id="{3EFDA81C-8AFE-4575-9D70-421AC2702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2114487"/>
      </p:ext>
    </p:extLst>
  </p:cSld>
  <p:clrMapOvr>
    <a:masterClrMapping/>
  </p:clrMapOvr>
  <mc:AlternateContent xmlns:mc="http://schemas.openxmlformats.org/markup-compatibility/2006" xmlns:p14="http://schemas.microsoft.com/office/powerpoint/2010/main">
    <mc:Choice Requires="p14">
      <p:transition spd="slow" p14:dur="2000" advTm="35616"/>
    </mc:Choice>
    <mc:Fallback xmlns="">
      <p:transition spd="slow" advTm="35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A387E0-A263-45D1-AAE6-4E4C74D76B5C}"/>
              </a:ext>
            </a:extLst>
          </p:cNvPr>
          <p:cNvSpPr>
            <a:spLocks noGrp="1"/>
          </p:cNvSpPr>
          <p:nvPr>
            <p:ph type="title"/>
          </p:nvPr>
        </p:nvSpPr>
        <p:spPr>
          <a:xfrm>
            <a:off x="838200" y="365125"/>
            <a:ext cx="10515600" cy="1325563"/>
          </a:xfrm>
        </p:spPr>
        <p:txBody>
          <a:bodyPr/>
          <a:lstStyle/>
          <a:p>
            <a:r>
              <a:rPr lang="en-US" dirty="0"/>
              <a:t>Rename Map</a:t>
            </a:r>
            <a:endParaRPr lang="es-MX" dirty="0"/>
          </a:p>
        </p:txBody>
      </p:sp>
      <p:pic>
        <p:nvPicPr>
          <p:cNvPr id="5" name="Picture 4">
            <a:extLst>
              <a:ext uri="{FF2B5EF4-FFF2-40B4-BE49-F238E27FC236}">
                <a16:creationId xmlns:a16="http://schemas.microsoft.com/office/drawing/2014/main" id="{67C3F8E4-4BFA-4396-9934-5F6951BAA9A7}"/>
              </a:ext>
            </a:extLst>
          </p:cNvPr>
          <p:cNvPicPr>
            <a:picLocks noChangeAspect="1"/>
          </p:cNvPicPr>
          <p:nvPr/>
        </p:nvPicPr>
        <p:blipFill>
          <a:blip r:embed="rId5"/>
          <a:stretch>
            <a:fillRect/>
          </a:stretch>
        </p:blipFill>
        <p:spPr>
          <a:xfrm>
            <a:off x="1007693" y="1360437"/>
            <a:ext cx="9864183" cy="4779678"/>
          </a:xfrm>
          <a:prstGeom prst="rect">
            <a:avLst/>
          </a:prstGeom>
        </p:spPr>
      </p:pic>
      <p:sp>
        <p:nvSpPr>
          <p:cNvPr id="6" name="Oval 5">
            <a:extLst>
              <a:ext uri="{FF2B5EF4-FFF2-40B4-BE49-F238E27FC236}">
                <a16:creationId xmlns:a16="http://schemas.microsoft.com/office/drawing/2014/main" id="{E62A8DB5-2110-49D4-BDD1-0FC0D2DE681F}"/>
              </a:ext>
            </a:extLst>
          </p:cNvPr>
          <p:cNvSpPr/>
          <p:nvPr/>
        </p:nvSpPr>
        <p:spPr>
          <a:xfrm>
            <a:off x="904875" y="3429000"/>
            <a:ext cx="542925" cy="3407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7" name="Oval 6">
            <a:extLst>
              <a:ext uri="{FF2B5EF4-FFF2-40B4-BE49-F238E27FC236}">
                <a16:creationId xmlns:a16="http://schemas.microsoft.com/office/drawing/2014/main" id="{13D097C6-9128-4F18-9C0F-4A807661BEEB}"/>
              </a:ext>
            </a:extLst>
          </p:cNvPr>
          <p:cNvSpPr/>
          <p:nvPr/>
        </p:nvSpPr>
        <p:spPr>
          <a:xfrm>
            <a:off x="6355894" y="2582298"/>
            <a:ext cx="673278" cy="3407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8" name="object 7">
            <a:extLst>
              <a:ext uri="{FF2B5EF4-FFF2-40B4-BE49-F238E27FC236}">
                <a16:creationId xmlns:a16="http://schemas.microsoft.com/office/drawing/2014/main" id="{8C4D34CB-C199-4ACE-A4D1-417E0C59B8B7}"/>
              </a:ext>
            </a:extLst>
          </p:cNvPr>
          <p:cNvSpPr txBox="1"/>
          <p:nvPr/>
        </p:nvSpPr>
        <p:spPr>
          <a:xfrm>
            <a:off x="3782534" y="3165776"/>
            <a:ext cx="4314505" cy="21948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0005" rIns="0" bIns="0" rtlCol="0">
            <a:spAutoFit/>
          </a:bodyPr>
          <a:lstStyle/>
          <a:p>
            <a:pPr marL="90805" marR="82550" algn="just">
              <a:lnSpc>
                <a:spcPct val="100000"/>
              </a:lnSpc>
              <a:spcBef>
                <a:spcPts val="315"/>
              </a:spcBef>
            </a:pPr>
            <a:r>
              <a:rPr lang="es-MX" sz="1400" dirty="0">
                <a:solidFill>
                  <a:srgbClr val="001F5F"/>
                </a:solidFill>
                <a:latin typeface="Arial"/>
                <a:cs typeface="Arial"/>
              </a:rPr>
              <a:t>Ahora que ha duplicado su mapa, cambie el nombre. Asegúrese que el mapa duplicado esté seleccionado (marca de verificación), seleccione "Cambiar nombre" en la barra de herramientas, ponga un nombre nuevo y agregue una descripción para su nuevo mapa. Consejo: Ponga su nombre en el título del mapa renombrado, es decir, el mapa de Bob, etc. Para comenzar a modificar su nuevo mapa, haga clic en "Editar" en la barra de herramientas.</a:t>
            </a:r>
            <a:endParaRPr sz="1400" dirty="0">
              <a:latin typeface="Arial"/>
              <a:cs typeface="Arial"/>
            </a:endParaRPr>
          </a:p>
        </p:txBody>
      </p:sp>
      <p:sp>
        <p:nvSpPr>
          <p:cNvPr id="9" name="object 7">
            <a:extLst>
              <a:ext uri="{FF2B5EF4-FFF2-40B4-BE49-F238E27FC236}">
                <a16:creationId xmlns:a16="http://schemas.microsoft.com/office/drawing/2014/main" id="{439B4EEC-D43C-49C5-B2C5-A3C0F176EE01}"/>
              </a:ext>
            </a:extLst>
          </p:cNvPr>
          <p:cNvSpPr txBox="1"/>
          <p:nvPr/>
        </p:nvSpPr>
        <p:spPr>
          <a:xfrm>
            <a:off x="3782534" y="5428025"/>
            <a:ext cx="4314505" cy="906658"/>
          </a:xfrm>
          <a:prstGeom prst="rect">
            <a:avLst/>
          </a:prstGeom>
          <a:solidFill>
            <a:srgbClr val="FFFF00">
              <a:alpha val="50000"/>
            </a:srgbClr>
          </a:solidFill>
        </p:spPr>
        <p:txBody>
          <a:bodyPr vert="horz" wrap="square" lIns="0" tIns="44450" rIns="0" bIns="0" rtlCol="0">
            <a:spAutoFit/>
          </a:bodyPr>
          <a:lstStyle/>
          <a:p>
            <a:pPr marL="90805" marR="82550">
              <a:lnSpc>
                <a:spcPct val="100000"/>
              </a:lnSpc>
              <a:spcBef>
                <a:spcPts val="350"/>
              </a:spcBef>
            </a:pPr>
            <a:r>
              <a:rPr lang="es-MX" sz="1400" b="1" spc="-5" dirty="0">
                <a:solidFill>
                  <a:srgbClr val="001F5F"/>
                </a:solidFill>
                <a:latin typeface="Arial"/>
                <a:cs typeface="Arial"/>
              </a:rPr>
              <a:t>TENGA EN CUENTA: que el programa puede tardar aproximadamente de 15 a 30 segundos en cargar el mapa una vez que haya seleccionado "Editar"</a:t>
            </a:r>
            <a:endParaRPr sz="1400" dirty="0">
              <a:latin typeface="Arial"/>
              <a:cs typeface="Arial"/>
            </a:endParaRPr>
          </a:p>
        </p:txBody>
      </p:sp>
      <p:pic>
        <p:nvPicPr>
          <p:cNvPr id="10" name="Audio 9">
            <a:hlinkClick r:id="" action="ppaction://media"/>
            <a:extLst>
              <a:ext uri="{FF2B5EF4-FFF2-40B4-BE49-F238E27FC236}">
                <a16:creationId xmlns:a16="http://schemas.microsoft.com/office/drawing/2014/main" id="{532B02A1-A169-4E9A-9B12-B94496AADE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6122256"/>
      </p:ext>
    </p:extLst>
  </p:cSld>
  <p:clrMapOvr>
    <a:masterClrMapping/>
  </p:clrMapOvr>
  <mc:AlternateContent xmlns:mc="http://schemas.openxmlformats.org/markup-compatibility/2006" xmlns:p14="http://schemas.microsoft.com/office/powerpoint/2010/main">
    <mc:Choice Requires="p14">
      <p:transition spd="slow" p14:dur="2000" advTm="40656"/>
    </mc:Choice>
    <mc:Fallback xmlns="">
      <p:transition spd="slow" advTm="4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1E7CB4-9119-4FE4-A7CF-5419487132DA}"/>
              </a:ext>
            </a:extLst>
          </p:cNvPr>
          <p:cNvSpPr>
            <a:spLocks noGrp="1"/>
          </p:cNvSpPr>
          <p:nvPr>
            <p:ph type="title"/>
          </p:nvPr>
        </p:nvSpPr>
        <p:spPr>
          <a:xfrm>
            <a:off x="838200" y="365125"/>
            <a:ext cx="10515600" cy="1325563"/>
          </a:xfrm>
        </p:spPr>
        <p:txBody>
          <a:bodyPr/>
          <a:lstStyle/>
          <a:p>
            <a:r>
              <a:rPr lang="en-US" dirty="0"/>
              <a:t>Edit Map</a:t>
            </a:r>
            <a:endParaRPr lang="es-MX" dirty="0"/>
          </a:p>
        </p:txBody>
      </p:sp>
      <p:pic>
        <p:nvPicPr>
          <p:cNvPr id="5" name="Content Placeholder 8">
            <a:extLst>
              <a:ext uri="{FF2B5EF4-FFF2-40B4-BE49-F238E27FC236}">
                <a16:creationId xmlns:a16="http://schemas.microsoft.com/office/drawing/2014/main" id="{4B409103-2670-4347-B377-AA899FB5366B}"/>
              </a:ext>
            </a:extLst>
          </p:cNvPr>
          <p:cNvPicPr>
            <a:picLocks noGrp="1" noChangeAspect="1"/>
          </p:cNvPicPr>
          <p:nvPr>
            <p:ph idx="1"/>
          </p:nvPr>
        </p:nvPicPr>
        <p:blipFill>
          <a:blip r:embed="rId5"/>
          <a:stretch>
            <a:fillRect/>
          </a:stretch>
        </p:blipFill>
        <p:spPr>
          <a:xfrm>
            <a:off x="884343" y="1325309"/>
            <a:ext cx="10086832" cy="4867147"/>
          </a:xfrm>
        </p:spPr>
      </p:pic>
      <p:sp>
        <p:nvSpPr>
          <p:cNvPr id="6" name="Oval 5">
            <a:extLst>
              <a:ext uri="{FF2B5EF4-FFF2-40B4-BE49-F238E27FC236}">
                <a16:creationId xmlns:a16="http://schemas.microsoft.com/office/drawing/2014/main" id="{CED0CF53-8A91-4B0E-91B5-1968D36EB06B}"/>
              </a:ext>
            </a:extLst>
          </p:cNvPr>
          <p:cNvSpPr/>
          <p:nvPr/>
        </p:nvSpPr>
        <p:spPr>
          <a:xfrm>
            <a:off x="884343" y="5286103"/>
            <a:ext cx="735798" cy="20029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7" name="object 10">
            <a:extLst>
              <a:ext uri="{FF2B5EF4-FFF2-40B4-BE49-F238E27FC236}">
                <a16:creationId xmlns:a16="http://schemas.microsoft.com/office/drawing/2014/main" id="{22E3016E-BAE5-4093-BB0F-30C44EB1258E}"/>
              </a:ext>
            </a:extLst>
          </p:cNvPr>
          <p:cNvSpPr txBox="1"/>
          <p:nvPr/>
        </p:nvSpPr>
        <p:spPr>
          <a:xfrm>
            <a:off x="2271008" y="4472145"/>
            <a:ext cx="1689379" cy="122982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4450" rIns="0" bIns="0" rtlCol="0">
            <a:spAutoFit/>
          </a:bodyPr>
          <a:lstStyle/>
          <a:p>
            <a:pPr marL="90805" marR="151130">
              <a:lnSpc>
                <a:spcPct val="100000"/>
              </a:lnSpc>
              <a:spcBef>
                <a:spcPts val="350"/>
              </a:spcBef>
            </a:pPr>
            <a:r>
              <a:rPr lang="es-MX" sz="1100" spc="-5" dirty="0">
                <a:solidFill>
                  <a:srgbClr val="001F5F"/>
                </a:solidFill>
                <a:latin typeface="Arial"/>
                <a:cs typeface="Arial"/>
              </a:rPr>
              <a:t>A continuación, haga clic en el mapa de fondo en el cuadro Superposición. Está ubicado en la esquina inferior izquierda y le permitirá ver las calles.</a:t>
            </a:r>
            <a:endParaRPr sz="1100" dirty="0">
              <a:latin typeface="Arial"/>
              <a:cs typeface="Arial"/>
            </a:endParaRPr>
          </a:p>
        </p:txBody>
      </p:sp>
      <p:cxnSp>
        <p:nvCxnSpPr>
          <p:cNvPr id="8" name="Straight Arrow Connector 7">
            <a:extLst>
              <a:ext uri="{FF2B5EF4-FFF2-40B4-BE49-F238E27FC236}">
                <a16:creationId xmlns:a16="http://schemas.microsoft.com/office/drawing/2014/main" id="{4BAA37AE-16C5-4D8A-BBBF-3D46A5C83E9B}"/>
              </a:ext>
            </a:extLst>
          </p:cNvPr>
          <p:cNvCxnSpPr/>
          <p:nvPr/>
        </p:nvCxnSpPr>
        <p:spPr>
          <a:xfrm flipH="1">
            <a:off x="1620141" y="5002418"/>
            <a:ext cx="650867" cy="283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9D17CFE-900E-4D2A-91CA-9FEAE708A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2195" y="3913550"/>
            <a:ext cx="1650153" cy="2234853"/>
          </a:xfrm>
          <a:prstGeom prst="rect">
            <a:avLst/>
          </a:prstGeom>
          <a:ln w="28575">
            <a:solidFill>
              <a:schemeClr val="tx1"/>
            </a:solidFill>
          </a:ln>
        </p:spPr>
      </p:pic>
      <p:sp>
        <p:nvSpPr>
          <p:cNvPr id="10" name="object 10">
            <a:extLst>
              <a:ext uri="{FF2B5EF4-FFF2-40B4-BE49-F238E27FC236}">
                <a16:creationId xmlns:a16="http://schemas.microsoft.com/office/drawing/2014/main" id="{B4617B14-FEB4-42A6-9230-5F462505B64F}"/>
              </a:ext>
            </a:extLst>
          </p:cNvPr>
          <p:cNvSpPr txBox="1"/>
          <p:nvPr/>
        </p:nvSpPr>
        <p:spPr>
          <a:xfrm>
            <a:off x="7812146" y="2251016"/>
            <a:ext cx="1689379" cy="1229824"/>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450" rIns="0" bIns="0" rtlCol="0">
            <a:spAutoFit/>
          </a:bodyPr>
          <a:lstStyle/>
          <a:p>
            <a:pPr marL="90805" marR="151130">
              <a:lnSpc>
                <a:spcPct val="100000"/>
              </a:lnSpc>
              <a:spcBef>
                <a:spcPts val="350"/>
              </a:spcBef>
            </a:pPr>
            <a:r>
              <a:rPr lang="es-MX" sz="1100" spc="-5" dirty="0">
                <a:solidFill>
                  <a:srgbClr val="001F5F"/>
                </a:solidFill>
                <a:latin typeface="Arial"/>
                <a:cs typeface="Arial"/>
              </a:rPr>
              <a:t>Primero, haga clic en el ícono de ajustes para volver a aplicar la configuración de la agencia a su mapa. Luego seleccione Aplicar</a:t>
            </a:r>
            <a:endParaRPr sz="1100" dirty="0">
              <a:latin typeface="Arial"/>
              <a:cs typeface="Arial"/>
            </a:endParaRPr>
          </a:p>
        </p:txBody>
      </p:sp>
      <p:cxnSp>
        <p:nvCxnSpPr>
          <p:cNvPr id="11" name="Straight Arrow Connector 10">
            <a:extLst>
              <a:ext uri="{FF2B5EF4-FFF2-40B4-BE49-F238E27FC236}">
                <a16:creationId xmlns:a16="http://schemas.microsoft.com/office/drawing/2014/main" id="{CE590E9F-F3AE-4B28-9A2F-66D64C91EBE3}"/>
              </a:ext>
            </a:extLst>
          </p:cNvPr>
          <p:cNvCxnSpPr/>
          <p:nvPr/>
        </p:nvCxnSpPr>
        <p:spPr>
          <a:xfrm flipV="1">
            <a:off x="9501525" y="2044931"/>
            <a:ext cx="1321646" cy="590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702F39-19BB-415A-A5F3-EC930913684E}"/>
              </a:ext>
            </a:extLst>
          </p:cNvPr>
          <p:cNvCxnSpPr/>
          <p:nvPr/>
        </p:nvCxnSpPr>
        <p:spPr>
          <a:xfrm flipV="1">
            <a:off x="8499764" y="2044931"/>
            <a:ext cx="2323407" cy="1840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12DCCD-1212-48A9-B978-EA64E7865823}"/>
              </a:ext>
            </a:extLst>
          </p:cNvPr>
          <p:cNvCxnSpPr/>
          <p:nvPr/>
        </p:nvCxnSpPr>
        <p:spPr>
          <a:xfrm flipV="1">
            <a:off x="10162348" y="2044931"/>
            <a:ext cx="660823" cy="1840060"/>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37ED495-6CB7-4A3F-A7AB-5A0537D0EE6C}"/>
              </a:ext>
            </a:extLst>
          </p:cNvPr>
          <p:cNvSpPr/>
          <p:nvPr/>
        </p:nvSpPr>
        <p:spPr>
          <a:xfrm>
            <a:off x="8830491" y="5762104"/>
            <a:ext cx="519672" cy="27221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pic>
        <p:nvPicPr>
          <p:cNvPr id="2" name="Audio 1">
            <a:hlinkClick r:id="" action="ppaction://media"/>
            <a:extLst>
              <a:ext uri="{FF2B5EF4-FFF2-40B4-BE49-F238E27FC236}">
                <a16:creationId xmlns:a16="http://schemas.microsoft.com/office/drawing/2014/main" id="{DB25E6E0-525C-4947-8CC4-05E78CD564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0732398"/>
      </p:ext>
    </p:extLst>
  </p:cSld>
  <p:clrMapOvr>
    <a:masterClrMapping/>
  </p:clrMapOvr>
  <mc:AlternateContent xmlns:mc="http://schemas.openxmlformats.org/markup-compatibility/2006" xmlns:p14="http://schemas.microsoft.com/office/powerpoint/2010/main">
    <mc:Choice Requires="p14">
      <p:transition spd="slow" p14:dur="2000" advTm="41259"/>
    </mc:Choice>
    <mc:Fallback xmlns="">
      <p:transition spd="slow" advTm="41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12D533-7B04-4AF4-81BE-CC6C35A2F7F3}"/>
              </a:ext>
            </a:extLst>
          </p:cNvPr>
          <p:cNvSpPr>
            <a:spLocks noGrp="1"/>
          </p:cNvSpPr>
          <p:nvPr>
            <p:ph type="title"/>
          </p:nvPr>
        </p:nvSpPr>
        <p:spPr>
          <a:xfrm>
            <a:off x="838200" y="365126"/>
            <a:ext cx="10515600" cy="632402"/>
          </a:xfrm>
        </p:spPr>
        <p:txBody>
          <a:bodyPr>
            <a:normAutofit fontScale="90000"/>
          </a:bodyPr>
          <a:lstStyle/>
          <a:p>
            <a:r>
              <a:rPr lang="en-US" dirty="0" err="1"/>
              <a:t>Editar</a:t>
            </a:r>
            <a:r>
              <a:rPr lang="en-US" dirty="0"/>
              <a:t> </a:t>
            </a:r>
            <a:r>
              <a:rPr lang="en-US" dirty="0" err="1"/>
              <a:t>el</a:t>
            </a:r>
            <a:r>
              <a:rPr lang="en-US" dirty="0"/>
              <a:t> Map</a:t>
            </a:r>
            <a:endParaRPr lang="es-MX" dirty="0"/>
          </a:p>
        </p:txBody>
      </p:sp>
      <p:pic>
        <p:nvPicPr>
          <p:cNvPr id="5" name="Picture 4">
            <a:extLst>
              <a:ext uri="{FF2B5EF4-FFF2-40B4-BE49-F238E27FC236}">
                <a16:creationId xmlns:a16="http://schemas.microsoft.com/office/drawing/2014/main" id="{756B78CE-3F0C-4FD2-9118-4152B7E0E1A7}"/>
              </a:ext>
            </a:extLst>
          </p:cNvPr>
          <p:cNvPicPr>
            <a:picLocks noChangeAspect="1"/>
          </p:cNvPicPr>
          <p:nvPr/>
        </p:nvPicPr>
        <p:blipFill>
          <a:blip r:embed="rId5"/>
          <a:stretch>
            <a:fillRect/>
          </a:stretch>
        </p:blipFill>
        <p:spPr>
          <a:xfrm>
            <a:off x="2067697" y="986298"/>
            <a:ext cx="8056605" cy="5484729"/>
          </a:xfrm>
          <a:prstGeom prst="rect">
            <a:avLst/>
          </a:prstGeom>
        </p:spPr>
      </p:pic>
      <p:sp>
        <p:nvSpPr>
          <p:cNvPr id="6" name="Oval 5">
            <a:extLst>
              <a:ext uri="{FF2B5EF4-FFF2-40B4-BE49-F238E27FC236}">
                <a16:creationId xmlns:a16="http://schemas.microsoft.com/office/drawing/2014/main" id="{EF5DE955-3B87-41F8-9167-8A2AC1820AA2}"/>
              </a:ext>
            </a:extLst>
          </p:cNvPr>
          <p:cNvSpPr/>
          <p:nvPr/>
        </p:nvSpPr>
        <p:spPr>
          <a:xfrm>
            <a:off x="4538749" y="1629295"/>
            <a:ext cx="448888" cy="33015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8" name="object 10">
            <a:extLst>
              <a:ext uri="{FF2B5EF4-FFF2-40B4-BE49-F238E27FC236}">
                <a16:creationId xmlns:a16="http://schemas.microsoft.com/office/drawing/2014/main" id="{C6602F02-7B0A-470C-8B30-FDFD8C4AFA27}"/>
              </a:ext>
            </a:extLst>
          </p:cNvPr>
          <p:cNvSpPr txBox="1"/>
          <p:nvPr/>
        </p:nvSpPr>
        <p:spPr>
          <a:xfrm>
            <a:off x="8269411" y="4811155"/>
            <a:ext cx="1378737" cy="1229824"/>
          </a:xfrm>
          <a:prstGeom prst="rect">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0" tIns="44450" rIns="0" bIns="0" rtlCol="0">
            <a:spAutoFit/>
          </a:bodyPr>
          <a:lstStyle/>
          <a:p>
            <a:pPr marL="90805" marR="151130">
              <a:lnSpc>
                <a:spcPct val="100000"/>
              </a:lnSpc>
              <a:spcBef>
                <a:spcPts val="350"/>
              </a:spcBef>
            </a:pPr>
            <a:r>
              <a:rPr lang="es-MX" sz="1100" spc="-5" dirty="0">
                <a:solidFill>
                  <a:srgbClr val="001F5F"/>
                </a:solidFill>
                <a:latin typeface="Arial"/>
                <a:cs typeface="Arial"/>
              </a:rPr>
              <a:t>Los bloques del censo dentro del área resaltada en azul en el mapa deberían aparecer después de hacer clic.</a:t>
            </a:r>
            <a:endParaRPr sz="1100" dirty="0">
              <a:latin typeface="Arial"/>
              <a:cs typeface="Arial"/>
            </a:endParaRPr>
          </a:p>
        </p:txBody>
      </p:sp>
      <p:sp>
        <p:nvSpPr>
          <p:cNvPr id="10" name="TextBox 9">
            <a:extLst>
              <a:ext uri="{FF2B5EF4-FFF2-40B4-BE49-F238E27FC236}">
                <a16:creationId xmlns:a16="http://schemas.microsoft.com/office/drawing/2014/main" id="{CC74EC29-9E06-4A2D-A0A2-A852FC90D9F8}"/>
              </a:ext>
            </a:extLst>
          </p:cNvPr>
          <p:cNvSpPr txBox="1"/>
          <p:nvPr/>
        </p:nvSpPr>
        <p:spPr>
          <a:xfrm>
            <a:off x="5094156" y="1629295"/>
            <a:ext cx="2920073" cy="1754326"/>
          </a:xfrm>
          <a:prstGeom prst="rect">
            <a:avLst/>
          </a:prstGeom>
          <a:solidFill>
            <a:schemeClr val="tx1">
              <a:lumMod val="20000"/>
              <a:lumOff val="80000"/>
            </a:schemeClr>
          </a:solidFill>
          <a:ln>
            <a:solidFill>
              <a:schemeClr val="tx1"/>
            </a:solidFill>
          </a:ln>
        </p:spPr>
        <p:txBody>
          <a:bodyPr wrap="square" rtlCol="0">
            <a:spAutoFit/>
          </a:bodyPr>
          <a:lstStyle/>
          <a:p>
            <a:r>
              <a:rPr lang="es-MX" dirty="0">
                <a:latin typeface="Arial" panose="020B0604020202020204" pitchFamily="34" charset="0"/>
                <a:cs typeface="Arial" panose="020B0604020202020204" pitchFamily="34" charset="0"/>
              </a:rPr>
              <a:t>Haga clic en "Bloquear" en la barra de herramientas directamente arriba del mapa para poder ver los bloques del censo, haga clic en un área del mapa</a:t>
            </a:r>
          </a:p>
        </p:txBody>
      </p:sp>
      <p:pic>
        <p:nvPicPr>
          <p:cNvPr id="2" name="Audio 1">
            <a:hlinkClick r:id="" action="ppaction://media"/>
            <a:extLst>
              <a:ext uri="{FF2B5EF4-FFF2-40B4-BE49-F238E27FC236}">
                <a16:creationId xmlns:a16="http://schemas.microsoft.com/office/drawing/2014/main" id="{4CEE7F13-4ABF-403F-9BD8-6E365CE4F1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3399285"/>
      </p:ext>
    </p:extLst>
  </p:cSld>
  <p:clrMapOvr>
    <a:masterClrMapping/>
  </p:clrMapOvr>
  <mc:AlternateContent xmlns:mc="http://schemas.openxmlformats.org/markup-compatibility/2006" xmlns:p14="http://schemas.microsoft.com/office/powerpoint/2010/main">
    <mc:Choice Requires="p14">
      <p:transition spd="slow" p14:dur="2000" advTm="60962"/>
    </mc:Choice>
    <mc:Fallback xmlns="">
      <p:transition spd="slow" advTm="6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a:extLst>
              <a:ext uri="{FF2B5EF4-FFF2-40B4-BE49-F238E27FC236}">
                <a16:creationId xmlns:a16="http://schemas.microsoft.com/office/drawing/2014/main" id="{586E59B2-002B-426C-800E-6389D030590C}"/>
              </a:ext>
            </a:extLst>
          </p:cNvPr>
          <p:cNvPicPr>
            <a:picLocks noGrp="1" noChangeAspect="1"/>
          </p:cNvPicPr>
          <p:nvPr>
            <p:ph idx="1"/>
          </p:nvPr>
        </p:nvPicPr>
        <p:blipFill>
          <a:blip r:embed="rId5"/>
          <a:stretch>
            <a:fillRect/>
          </a:stretch>
        </p:blipFill>
        <p:spPr>
          <a:xfrm>
            <a:off x="990600" y="1475620"/>
            <a:ext cx="10200839" cy="5127087"/>
          </a:xfrm>
          <a:prstGeom prst="rect">
            <a:avLst/>
          </a:prstGeom>
        </p:spPr>
      </p:pic>
      <p:pic>
        <p:nvPicPr>
          <p:cNvPr id="13" name="Picture 12">
            <a:extLst>
              <a:ext uri="{FF2B5EF4-FFF2-40B4-BE49-F238E27FC236}">
                <a16:creationId xmlns:a16="http://schemas.microsoft.com/office/drawing/2014/main" id="{C33D23BF-A6BE-40A7-A21E-DC75C354E2CC}"/>
              </a:ext>
            </a:extLst>
          </p:cNvPr>
          <p:cNvPicPr>
            <a:picLocks noChangeAspect="1"/>
          </p:cNvPicPr>
          <p:nvPr/>
        </p:nvPicPr>
        <p:blipFill>
          <a:blip r:embed="rId6"/>
          <a:stretch>
            <a:fillRect/>
          </a:stretch>
        </p:blipFill>
        <p:spPr>
          <a:xfrm>
            <a:off x="2282358" y="3581399"/>
            <a:ext cx="2151586" cy="2902933"/>
          </a:xfrm>
          <a:prstGeom prst="rect">
            <a:avLst/>
          </a:prstGeom>
        </p:spPr>
      </p:pic>
      <p:sp>
        <p:nvSpPr>
          <p:cNvPr id="14" name="Title 1">
            <a:extLst>
              <a:ext uri="{FF2B5EF4-FFF2-40B4-BE49-F238E27FC236}">
                <a16:creationId xmlns:a16="http://schemas.microsoft.com/office/drawing/2014/main" id="{8007CF69-2870-4510-9DC0-BC56AD656947}"/>
              </a:ext>
            </a:extLst>
          </p:cNvPr>
          <p:cNvSpPr>
            <a:spLocks noGrp="1"/>
          </p:cNvSpPr>
          <p:nvPr>
            <p:ph type="title"/>
          </p:nvPr>
        </p:nvSpPr>
        <p:spPr>
          <a:xfrm>
            <a:off x="990600" y="517525"/>
            <a:ext cx="10515600" cy="1325563"/>
          </a:xfrm>
        </p:spPr>
        <p:txBody>
          <a:bodyPr/>
          <a:lstStyle/>
          <a:p>
            <a:r>
              <a:rPr lang="en-US" dirty="0" err="1"/>
              <a:t>Editar</a:t>
            </a:r>
            <a:r>
              <a:rPr lang="en-US" dirty="0"/>
              <a:t> </a:t>
            </a:r>
            <a:r>
              <a:rPr lang="en-US" dirty="0" err="1"/>
              <a:t>el</a:t>
            </a:r>
            <a:r>
              <a:rPr lang="en-US" dirty="0"/>
              <a:t> </a:t>
            </a:r>
            <a:r>
              <a:rPr lang="en-US" dirty="0" err="1"/>
              <a:t>Mapa</a:t>
            </a:r>
            <a:endParaRPr lang="es-MX" dirty="0"/>
          </a:p>
        </p:txBody>
      </p:sp>
      <p:sp>
        <p:nvSpPr>
          <p:cNvPr id="15" name="Oval 14">
            <a:extLst>
              <a:ext uri="{FF2B5EF4-FFF2-40B4-BE49-F238E27FC236}">
                <a16:creationId xmlns:a16="http://schemas.microsoft.com/office/drawing/2014/main" id="{101AD1D2-9118-4105-B46D-1EEF69A757C2}"/>
              </a:ext>
            </a:extLst>
          </p:cNvPr>
          <p:cNvSpPr/>
          <p:nvPr/>
        </p:nvSpPr>
        <p:spPr>
          <a:xfrm>
            <a:off x="2078067" y="4840779"/>
            <a:ext cx="2355877" cy="46036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cxnSp>
        <p:nvCxnSpPr>
          <p:cNvPr id="16" name="Straight Arrow Connector 15">
            <a:extLst>
              <a:ext uri="{FF2B5EF4-FFF2-40B4-BE49-F238E27FC236}">
                <a16:creationId xmlns:a16="http://schemas.microsoft.com/office/drawing/2014/main" id="{250DCECB-7BBC-49B4-AB5F-D5C4134EC830}"/>
              </a:ext>
            </a:extLst>
          </p:cNvPr>
          <p:cNvCxnSpPr/>
          <p:nvPr/>
        </p:nvCxnSpPr>
        <p:spPr>
          <a:xfrm>
            <a:off x="1550894" y="2562509"/>
            <a:ext cx="731464" cy="1018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object 10">
            <a:extLst>
              <a:ext uri="{FF2B5EF4-FFF2-40B4-BE49-F238E27FC236}">
                <a16:creationId xmlns:a16="http://schemas.microsoft.com/office/drawing/2014/main" id="{6EAEBE0D-E7EF-4700-AC51-5A749EFCFD4A}"/>
              </a:ext>
            </a:extLst>
          </p:cNvPr>
          <p:cNvSpPr txBox="1"/>
          <p:nvPr/>
        </p:nvSpPr>
        <p:spPr>
          <a:xfrm>
            <a:off x="2522808" y="2270909"/>
            <a:ext cx="1670685" cy="122982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4450" rIns="0" bIns="0" rtlCol="0">
            <a:spAutoFit/>
          </a:bodyPr>
          <a:lstStyle/>
          <a:p>
            <a:pPr marL="90805" marR="151130">
              <a:lnSpc>
                <a:spcPct val="100000"/>
              </a:lnSpc>
              <a:spcBef>
                <a:spcPts val="350"/>
              </a:spcBef>
            </a:pPr>
            <a:r>
              <a:rPr lang="es-MX" sz="1100" spc="-5" dirty="0">
                <a:solidFill>
                  <a:srgbClr val="001F5F"/>
                </a:solidFill>
                <a:latin typeface="Arial"/>
                <a:cs typeface="Arial"/>
              </a:rPr>
              <a:t>En el cuadro "Selector de Distrito", seleccione el Distrito que le gustaría editar. Aparecerá un punto rojo en el distrito que se está editando.</a:t>
            </a:r>
            <a:endParaRPr sz="1100" dirty="0">
              <a:latin typeface="Arial"/>
              <a:cs typeface="Arial"/>
            </a:endParaRPr>
          </a:p>
        </p:txBody>
      </p:sp>
      <p:sp>
        <p:nvSpPr>
          <p:cNvPr id="18" name="Oval 17">
            <a:extLst>
              <a:ext uri="{FF2B5EF4-FFF2-40B4-BE49-F238E27FC236}">
                <a16:creationId xmlns:a16="http://schemas.microsoft.com/office/drawing/2014/main" id="{AD050044-228F-425D-8DCD-1873E50219E3}"/>
              </a:ext>
            </a:extLst>
          </p:cNvPr>
          <p:cNvSpPr/>
          <p:nvPr/>
        </p:nvSpPr>
        <p:spPr>
          <a:xfrm>
            <a:off x="1047077" y="2374156"/>
            <a:ext cx="1030990" cy="3407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pic>
        <p:nvPicPr>
          <p:cNvPr id="3" name="Audio 2">
            <a:hlinkClick r:id="" action="ppaction://media"/>
            <a:extLst>
              <a:ext uri="{FF2B5EF4-FFF2-40B4-BE49-F238E27FC236}">
                <a16:creationId xmlns:a16="http://schemas.microsoft.com/office/drawing/2014/main" id="{6E0E9A1B-01F7-40E9-BA0A-2336AC37DA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1851071"/>
      </p:ext>
    </p:extLst>
  </p:cSld>
  <p:clrMapOvr>
    <a:masterClrMapping/>
  </p:clrMapOvr>
  <mc:AlternateContent xmlns:mc="http://schemas.openxmlformats.org/markup-compatibility/2006" xmlns:p14="http://schemas.microsoft.com/office/powerpoint/2010/main">
    <mc:Choice Requires="p14">
      <p:transition spd="slow" p14:dur="2000" advTm="14360"/>
    </mc:Choice>
    <mc:Fallback xmlns="">
      <p:transition spd="slow" advTm="1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C67BEB-8E70-46F8-A476-E2A83AA45F81}"/>
              </a:ext>
            </a:extLst>
          </p:cNvPr>
          <p:cNvSpPr>
            <a:spLocks noGrp="1"/>
          </p:cNvSpPr>
          <p:nvPr>
            <p:ph type="title"/>
          </p:nvPr>
        </p:nvSpPr>
        <p:spPr>
          <a:xfrm>
            <a:off x="838200" y="365125"/>
            <a:ext cx="10515600" cy="466147"/>
          </a:xfrm>
        </p:spPr>
        <p:txBody>
          <a:bodyPr>
            <a:normAutofit fontScale="90000"/>
          </a:bodyPr>
          <a:lstStyle/>
          <a:p>
            <a:r>
              <a:rPr lang="en-US" dirty="0" err="1"/>
              <a:t>Editar</a:t>
            </a:r>
            <a:r>
              <a:rPr lang="en-US" dirty="0"/>
              <a:t> </a:t>
            </a:r>
            <a:r>
              <a:rPr lang="en-US" dirty="0" err="1"/>
              <a:t>el</a:t>
            </a:r>
            <a:r>
              <a:rPr lang="en-US" dirty="0"/>
              <a:t> </a:t>
            </a:r>
            <a:r>
              <a:rPr lang="en-US" dirty="0" err="1"/>
              <a:t>Mapa</a:t>
            </a:r>
            <a:endParaRPr lang="es-MX" dirty="0"/>
          </a:p>
        </p:txBody>
      </p:sp>
      <p:pic>
        <p:nvPicPr>
          <p:cNvPr id="5" name="Picture 4">
            <a:extLst>
              <a:ext uri="{FF2B5EF4-FFF2-40B4-BE49-F238E27FC236}">
                <a16:creationId xmlns:a16="http://schemas.microsoft.com/office/drawing/2014/main" id="{D88E2D89-ECEB-4EFB-97CD-F5FB43FB9C78}"/>
              </a:ext>
            </a:extLst>
          </p:cNvPr>
          <p:cNvPicPr>
            <a:picLocks noChangeAspect="1"/>
          </p:cNvPicPr>
          <p:nvPr/>
        </p:nvPicPr>
        <p:blipFill>
          <a:blip r:embed="rId5"/>
          <a:stretch>
            <a:fillRect/>
          </a:stretch>
        </p:blipFill>
        <p:spPr>
          <a:xfrm>
            <a:off x="838200" y="993436"/>
            <a:ext cx="10302677" cy="5157981"/>
          </a:xfrm>
          <a:prstGeom prst="rect">
            <a:avLst/>
          </a:prstGeom>
        </p:spPr>
      </p:pic>
      <p:sp>
        <p:nvSpPr>
          <p:cNvPr id="6" name="Oval 5">
            <a:extLst>
              <a:ext uri="{FF2B5EF4-FFF2-40B4-BE49-F238E27FC236}">
                <a16:creationId xmlns:a16="http://schemas.microsoft.com/office/drawing/2014/main" id="{1FF6753D-CAAD-4865-9984-1EB5797C8908}"/>
              </a:ext>
            </a:extLst>
          </p:cNvPr>
          <p:cNvSpPr/>
          <p:nvPr/>
        </p:nvSpPr>
        <p:spPr>
          <a:xfrm>
            <a:off x="2161309" y="1562794"/>
            <a:ext cx="448888" cy="33015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7" name="object 10">
            <a:extLst>
              <a:ext uri="{FF2B5EF4-FFF2-40B4-BE49-F238E27FC236}">
                <a16:creationId xmlns:a16="http://schemas.microsoft.com/office/drawing/2014/main" id="{3210A34E-DC0F-464F-AB95-BC79214AEA14}"/>
              </a:ext>
            </a:extLst>
          </p:cNvPr>
          <p:cNvSpPr txBox="1"/>
          <p:nvPr/>
        </p:nvSpPr>
        <p:spPr>
          <a:xfrm>
            <a:off x="2161309" y="2112552"/>
            <a:ext cx="2327564" cy="398442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4450" rIns="0" bIns="0" rtlCol="0">
            <a:spAutoFit/>
          </a:bodyPr>
          <a:lstStyle/>
          <a:p>
            <a:pPr marL="90805" marR="151130">
              <a:lnSpc>
                <a:spcPct val="100000"/>
              </a:lnSpc>
              <a:spcBef>
                <a:spcPts val="350"/>
              </a:spcBef>
            </a:pPr>
            <a:r>
              <a:rPr lang="es-MX" sz="1600" spc="-5" dirty="0">
                <a:solidFill>
                  <a:srgbClr val="001F5F"/>
                </a:solidFill>
                <a:latin typeface="Arial"/>
                <a:cs typeface="Arial"/>
              </a:rPr>
              <a:t>Seleccione la brocha en la barra de menú encima del mapa. Haga clic en el (los) bloque(s) </a:t>
            </a:r>
            <a:r>
              <a:rPr lang="es-MX" sz="1600" spc="-5" dirty="0" err="1">
                <a:solidFill>
                  <a:srgbClr val="001F5F"/>
                </a:solidFill>
                <a:latin typeface="Arial"/>
                <a:cs typeface="Arial"/>
              </a:rPr>
              <a:t>censoque</a:t>
            </a:r>
            <a:r>
              <a:rPr lang="es-MX" sz="1600" spc="-5" dirty="0">
                <a:solidFill>
                  <a:srgbClr val="001F5F"/>
                </a:solidFill>
                <a:latin typeface="Arial"/>
                <a:cs typeface="Arial"/>
              </a:rPr>
              <a:t> le gustaría incluir en el distrito seleccionado. El color del bloque del censo cambiará al distrito que se está editando. En el cuadro de selección de distrito se muestra un total acumulado de la población en el distrito que se está editando.</a:t>
            </a:r>
            <a:endParaRPr lang="en-US" sz="1600" spc="-5" dirty="0">
              <a:solidFill>
                <a:srgbClr val="001F5F"/>
              </a:solidFill>
              <a:latin typeface="Arial"/>
              <a:cs typeface="Arial"/>
            </a:endParaRPr>
          </a:p>
        </p:txBody>
      </p:sp>
      <p:sp>
        <p:nvSpPr>
          <p:cNvPr id="8" name="object 10">
            <a:extLst>
              <a:ext uri="{FF2B5EF4-FFF2-40B4-BE49-F238E27FC236}">
                <a16:creationId xmlns:a16="http://schemas.microsoft.com/office/drawing/2014/main" id="{B4F9EE72-819B-482E-B184-568565797224}"/>
              </a:ext>
            </a:extLst>
          </p:cNvPr>
          <p:cNvSpPr txBox="1"/>
          <p:nvPr/>
        </p:nvSpPr>
        <p:spPr>
          <a:xfrm>
            <a:off x="4896848" y="5367869"/>
            <a:ext cx="2759826" cy="1029769"/>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vert="horz" wrap="square" lIns="0" tIns="44450" rIns="0" bIns="0" rtlCol="0">
            <a:spAutoFit/>
          </a:bodyPr>
          <a:lstStyle/>
          <a:p>
            <a:pPr marL="90805" marR="151130">
              <a:lnSpc>
                <a:spcPct val="100000"/>
              </a:lnSpc>
              <a:spcBef>
                <a:spcPts val="350"/>
              </a:spcBef>
            </a:pPr>
            <a:r>
              <a:rPr lang="es-MX" sz="1600" spc="-5" dirty="0">
                <a:solidFill>
                  <a:srgbClr val="001F5F"/>
                </a:solidFill>
                <a:latin typeface="Arial"/>
                <a:cs typeface="Arial"/>
              </a:rPr>
              <a:t>Repita estos pasos hasta que todas las áreas del mapa hayan sido asignadas a un Distrito.</a:t>
            </a:r>
            <a:endParaRPr lang="en-US" sz="1600" spc="-5" dirty="0">
              <a:solidFill>
                <a:srgbClr val="001F5F"/>
              </a:solidFill>
              <a:latin typeface="Arial"/>
              <a:cs typeface="Arial"/>
            </a:endParaRPr>
          </a:p>
        </p:txBody>
      </p:sp>
      <p:pic>
        <p:nvPicPr>
          <p:cNvPr id="9" name="Audio 8">
            <a:hlinkClick r:id="" action="ppaction://media"/>
            <a:extLst>
              <a:ext uri="{FF2B5EF4-FFF2-40B4-BE49-F238E27FC236}">
                <a16:creationId xmlns:a16="http://schemas.microsoft.com/office/drawing/2014/main" id="{A642AC6C-EB24-45F9-BC42-8A89869CA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7042007"/>
      </p:ext>
    </p:extLst>
  </p:cSld>
  <p:clrMapOvr>
    <a:masterClrMapping/>
  </p:clrMapOvr>
  <mc:AlternateContent xmlns:mc="http://schemas.openxmlformats.org/markup-compatibility/2006" xmlns:p14="http://schemas.microsoft.com/office/powerpoint/2010/main">
    <mc:Choice Requires="p14">
      <p:transition spd="slow" p14:dur="2000" advTm="39285"/>
    </mc:Choice>
    <mc:Fallback xmlns="">
      <p:transition spd="slow" advTm="3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AB8810-95A6-40AB-B366-6947C003A925}"/>
              </a:ext>
            </a:extLst>
          </p:cNvPr>
          <p:cNvSpPr>
            <a:spLocks noGrp="1"/>
          </p:cNvSpPr>
          <p:nvPr>
            <p:ph type="title"/>
          </p:nvPr>
        </p:nvSpPr>
        <p:spPr>
          <a:xfrm>
            <a:off x="838200" y="365125"/>
            <a:ext cx="10515600" cy="466147"/>
          </a:xfrm>
        </p:spPr>
        <p:txBody>
          <a:bodyPr>
            <a:normAutofit fontScale="90000"/>
          </a:bodyPr>
          <a:lstStyle/>
          <a:p>
            <a:r>
              <a:rPr lang="en-US" dirty="0" err="1"/>
              <a:t>Editar</a:t>
            </a:r>
            <a:r>
              <a:rPr lang="en-US" dirty="0"/>
              <a:t> </a:t>
            </a:r>
            <a:r>
              <a:rPr lang="en-US" dirty="0" err="1"/>
              <a:t>el</a:t>
            </a:r>
            <a:r>
              <a:rPr lang="en-US" dirty="0"/>
              <a:t> </a:t>
            </a:r>
            <a:r>
              <a:rPr lang="en-US" dirty="0" err="1"/>
              <a:t>Mapa</a:t>
            </a:r>
            <a:endParaRPr lang="es-MX" dirty="0"/>
          </a:p>
        </p:txBody>
      </p:sp>
      <p:pic>
        <p:nvPicPr>
          <p:cNvPr id="5" name="Picture 4">
            <a:extLst>
              <a:ext uri="{FF2B5EF4-FFF2-40B4-BE49-F238E27FC236}">
                <a16:creationId xmlns:a16="http://schemas.microsoft.com/office/drawing/2014/main" id="{5E5703B1-31FD-4643-9CB7-16C112C04D2B}"/>
              </a:ext>
            </a:extLst>
          </p:cNvPr>
          <p:cNvPicPr>
            <a:picLocks noChangeAspect="1"/>
          </p:cNvPicPr>
          <p:nvPr/>
        </p:nvPicPr>
        <p:blipFill>
          <a:blip r:embed="rId5"/>
          <a:stretch>
            <a:fillRect/>
          </a:stretch>
        </p:blipFill>
        <p:spPr>
          <a:xfrm>
            <a:off x="1125422" y="906223"/>
            <a:ext cx="10302677" cy="5157981"/>
          </a:xfrm>
          <a:prstGeom prst="rect">
            <a:avLst/>
          </a:prstGeom>
        </p:spPr>
      </p:pic>
      <p:sp>
        <p:nvSpPr>
          <p:cNvPr id="6" name="object 10">
            <a:extLst>
              <a:ext uri="{FF2B5EF4-FFF2-40B4-BE49-F238E27FC236}">
                <a16:creationId xmlns:a16="http://schemas.microsoft.com/office/drawing/2014/main" id="{06C85434-00E8-492A-A661-2A5213A308CF}"/>
              </a:ext>
            </a:extLst>
          </p:cNvPr>
          <p:cNvSpPr txBox="1"/>
          <p:nvPr/>
        </p:nvSpPr>
        <p:spPr>
          <a:xfrm>
            <a:off x="6545961" y="4354671"/>
            <a:ext cx="2327564" cy="25070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4450" rIns="0" bIns="0" rtlCol="0">
            <a:spAutoFit/>
          </a:bodyPr>
          <a:lstStyle/>
          <a:p>
            <a:pPr marL="90805" marR="151130">
              <a:lnSpc>
                <a:spcPct val="100000"/>
              </a:lnSpc>
              <a:spcBef>
                <a:spcPts val="350"/>
              </a:spcBef>
            </a:pPr>
            <a:r>
              <a:rPr lang="es-MX" sz="1600" spc="-5" dirty="0">
                <a:solidFill>
                  <a:srgbClr val="001F5F"/>
                </a:solidFill>
                <a:latin typeface="Arial"/>
                <a:cs typeface="Arial"/>
              </a:rPr>
              <a:t>Se pueden examinar distritos individuales para determinar el equilibrio de la población o la composición étnica de los residentes y la población de ciudadanos en edad de votar.</a:t>
            </a:r>
            <a:endParaRPr lang="en-US" sz="1600" spc="-5" dirty="0">
              <a:solidFill>
                <a:srgbClr val="001F5F"/>
              </a:solidFill>
              <a:latin typeface="Arial"/>
              <a:cs typeface="Arial"/>
            </a:endParaRPr>
          </a:p>
        </p:txBody>
      </p:sp>
      <p:sp>
        <p:nvSpPr>
          <p:cNvPr id="7" name="Oval 6">
            <a:extLst>
              <a:ext uri="{FF2B5EF4-FFF2-40B4-BE49-F238E27FC236}">
                <a16:creationId xmlns:a16="http://schemas.microsoft.com/office/drawing/2014/main" id="{F2202B8B-8221-4FB4-BE51-36810C7961A9}"/>
              </a:ext>
            </a:extLst>
          </p:cNvPr>
          <p:cNvSpPr/>
          <p:nvPr/>
        </p:nvSpPr>
        <p:spPr>
          <a:xfrm>
            <a:off x="9637426" y="1727873"/>
            <a:ext cx="2554574" cy="287917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pic>
        <p:nvPicPr>
          <p:cNvPr id="3" name="Audio 2">
            <a:hlinkClick r:id="" action="ppaction://media"/>
            <a:extLst>
              <a:ext uri="{FF2B5EF4-FFF2-40B4-BE49-F238E27FC236}">
                <a16:creationId xmlns:a16="http://schemas.microsoft.com/office/drawing/2014/main" id="{15D79213-58B4-4923-833C-73F8929E4A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0151800"/>
      </p:ext>
    </p:extLst>
  </p:cSld>
  <p:clrMapOvr>
    <a:masterClrMapping/>
  </p:clrMapOvr>
  <mc:AlternateContent xmlns:mc="http://schemas.openxmlformats.org/markup-compatibility/2006" xmlns:p14="http://schemas.microsoft.com/office/powerpoint/2010/main">
    <mc:Choice Requires="p14">
      <p:transition spd="slow" p14:dur="2000" advTm="48308"/>
    </mc:Choice>
    <mc:Fallback xmlns="">
      <p:transition spd="slow" advTm="4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EB07D4-9B10-4DF6-B71D-3B83C0610507}"/>
              </a:ext>
            </a:extLst>
          </p:cNvPr>
          <p:cNvSpPr>
            <a:spLocks noGrp="1"/>
          </p:cNvSpPr>
          <p:nvPr>
            <p:ph type="title"/>
          </p:nvPr>
        </p:nvSpPr>
        <p:spPr>
          <a:xfrm>
            <a:off x="838200" y="365125"/>
            <a:ext cx="10515600" cy="466147"/>
          </a:xfrm>
        </p:spPr>
        <p:txBody>
          <a:bodyPr>
            <a:normAutofit fontScale="90000"/>
          </a:bodyPr>
          <a:lstStyle/>
          <a:p>
            <a:r>
              <a:rPr lang="en-US" dirty="0" err="1"/>
              <a:t>Editar</a:t>
            </a:r>
            <a:r>
              <a:rPr lang="en-US" dirty="0"/>
              <a:t> </a:t>
            </a:r>
            <a:r>
              <a:rPr lang="en-US" dirty="0" err="1"/>
              <a:t>el</a:t>
            </a:r>
            <a:r>
              <a:rPr lang="en-US" dirty="0"/>
              <a:t> </a:t>
            </a:r>
            <a:r>
              <a:rPr lang="en-US" dirty="0" err="1"/>
              <a:t>Mapa</a:t>
            </a:r>
            <a:endParaRPr lang="es-MX" dirty="0"/>
          </a:p>
        </p:txBody>
      </p:sp>
      <p:pic>
        <p:nvPicPr>
          <p:cNvPr id="5" name="Picture 4">
            <a:extLst>
              <a:ext uri="{FF2B5EF4-FFF2-40B4-BE49-F238E27FC236}">
                <a16:creationId xmlns:a16="http://schemas.microsoft.com/office/drawing/2014/main" id="{AC976CBD-9FA1-4CD0-BA3F-87F1946BE2FC}"/>
              </a:ext>
            </a:extLst>
          </p:cNvPr>
          <p:cNvPicPr>
            <a:picLocks noChangeAspect="1"/>
          </p:cNvPicPr>
          <p:nvPr/>
        </p:nvPicPr>
        <p:blipFill>
          <a:blip r:embed="rId5"/>
          <a:stretch>
            <a:fillRect/>
          </a:stretch>
        </p:blipFill>
        <p:spPr>
          <a:xfrm>
            <a:off x="838200" y="1184223"/>
            <a:ext cx="10515600" cy="4764881"/>
          </a:xfrm>
          <a:prstGeom prst="rect">
            <a:avLst/>
          </a:prstGeom>
        </p:spPr>
      </p:pic>
      <p:sp>
        <p:nvSpPr>
          <p:cNvPr id="6" name="Oval 5">
            <a:extLst>
              <a:ext uri="{FF2B5EF4-FFF2-40B4-BE49-F238E27FC236}">
                <a16:creationId xmlns:a16="http://schemas.microsoft.com/office/drawing/2014/main" id="{58937BB7-43D4-4EA5-825A-F33A7891EF53}"/>
              </a:ext>
            </a:extLst>
          </p:cNvPr>
          <p:cNvSpPr/>
          <p:nvPr/>
        </p:nvSpPr>
        <p:spPr>
          <a:xfrm>
            <a:off x="7859842" y="1590960"/>
            <a:ext cx="839450" cy="4457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pic>
        <p:nvPicPr>
          <p:cNvPr id="7" name="Audio 6">
            <a:hlinkClick r:id="" action="ppaction://media"/>
            <a:extLst>
              <a:ext uri="{FF2B5EF4-FFF2-40B4-BE49-F238E27FC236}">
                <a16:creationId xmlns:a16="http://schemas.microsoft.com/office/drawing/2014/main" id="{84D6FE5D-F111-4E4B-8E46-97516987A3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2452635"/>
      </p:ext>
    </p:extLst>
  </p:cSld>
  <p:clrMapOvr>
    <a:masterClrMapping/>
  </p:clrMapOvr>
  <mc:AlternateContent xmlns:mc="http://schemas.openxmlformats.org/markup-compatibility/2006" xmlns:p14="http://schemas.microsoft.com/office/powerpoint/2010/main">
    <mc:Choice Requires="p14">
      <p:transition spd="slow" p14:dur="2000" advTm="37022"/>
    </mc:Choice>
    <mc:Fallback xmlns="">
      <p:transition spd="slow" advTm="3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771419-4581-4BDE-B24B-D1B57AC797EF}"/>
              </a:ext>
            </a:extLst>
          </p:cNvPr>
          <p:cNvSpPr>
            <a:spLocks noGrp="1"/>
          </p:cNvSpPr>
          <p:nvPr>
            <p:ph type="title"/>
          </p:nvPr>
        </p:nvSpPr>
        <p:spPr>
          <a:xfrm>
            <a:off x="838200" y="365125"/>
            <a:ext cx="10515600" cy="1325563"/>
          </a:xfrm>
        </p:spPr>
        <p:txBody>
          <a:bodyPr/>
          <a:lstStyle/>
          <a:p>
            <a:r>
              <a:rPr lang="en-US" dirty="0" err="1"/>
              <a:t>Consejos</a:t>
            </a:r>
            <a:endParaRPr lang="es-MX" dirty="0"/>
          </a:p>
        </p:txBody>
      </p:sp>
      <p:sp>
        <p:nvSpPr>
          <p:cNvPr id="5" name="Content Placeholder 2">
            <a:extLst>
              <a:ext uri="{FF2B5EF4-FFF2-40B4-BE49-F238E27FC236}">
                <a16:creationId xmlns:a16="http://schemas.microsoft.com/office/drawing/2014/main" id="{DAC769DF-7433-4D2D-B403-9039279CF300}"/>
              </a:ext>
            </a:extLst>
          </p:cNvPr>
          <p:cNvSpPr>
            <a:spLocks noGrp="1"/>
          </p:cNvSpPr>
          <p:nvPr>
            <p:ph idx="1"/>
          </p:nvPr>
        </p:nvSpPr>
        <p:spPr>
          <a:xfrm>
            <a:off x="838200" y="1690688"/>
            <a:ext cx="10515600" cy="4486275"/>
          </a:xfrm>
        </p:spPr>
        <p:txBody>
          <a:bodyPr>
            <a:normAutofit fontScale="85000" lnSpcReduction="20000"/>
          </a:bodyPr>
          <a:lstStyle/>
          <a:p>
            <a:pPr marL="299085" marR="157480" indent="-287020" algn="just">
              <a:lnSpc>
                <a:spcPct val="100000"/>
              </a:lnSpc>
              <a:spcBef>
                <a:spcPts val="100"/>
              </a:spcBef>
              <a:buFont typeface="Arial"/>
              <a:buChar char="•"/>
              <a:tabLst>
                <a:tab pos="299085" algn="l"/>
                <a:tab pos="299720" algn="l"/>
              </a:tabLst>
            </a:pPr>
            <a:r>
              <a:rPr lang="es-MX" sz="2800" spc="-5" dirty="0">
                <a:latin typeface="Arial"/>
                <a:cs typeface="Arial"/>
              </a:rPr>
              <a:t>La población objetiva para cada distrito es de 43.959. Se puede considerar una desviación del 5% al 10%.</a:t>
            </a:r>
          </a:p>
          <a:p>
            <a:pPr marL="299085" marR="157480" indent="-287020" algn="just">
              <a:lnSpc>
                <a:spcPct val="100000"/>
              </a:lnSpc>
              <a:spcBef>
                <a:spcPts val="100"/>
              </a:spcBef>
              <a:buFont typeface="Arial"/>
              <a:buChar char="•"/>
              <a:tabLst>
                <a:tab pos="299085" algn="l"/>
                <a:tab pos="299720" algn="l"/>
              </a:tabLst>
            </a:pPr>
            <a:endParaRPr lang="es-MX" spc="-5" dirty="0">
              <a:latin typeface="Arial"/>
              <a:cs typeface="Arial"/>
            </a:endParaRPr>
          </a:p>
          <a:p>
            <a:pPr marL="299085" marR="157480" indent="-287020" algn="just">
              <a:lnSpc>
                <a:spcPct val="100000"/>
              </a:lnSpc>
              <a:spcBef>
                <a:spcPts val="100"/>
              </a:spcBef>
              <a:buFont typeface="Arial"/>
              <a:buChar char="•"/>
              <a:tabLst>
                <a:tab pos="299085" algn="l"/>
                <a:tab pos="299720" algn="l"/>
              </a:tabLst>
            </a:pPr>
            <a:r>
              <a:rPr lang="es-MX" sz="2800" spc="-5" dirty="0">
                <a:latin typeface="Arial"/>
                <a:cs typeface="Arial"/>
              </a:rPr>
              <a:t>Para ver cuál es la población dentro de un bloque del censo antes de asignarlo a un distrito, pase el cursor sobre el bloque. Las estadísticas demográficas y de población del bloque aparecerán en el cuadro "Detalles del bloque".</a:t>
            </a:r>
          </a:p>
          <a:p>
            <a:pPr marL="299085" marR="157480" indent="-287020" algn="just">
              <a:lnSpc>
                <a:spcPct val="100000"/>
              </a:lnSpc>
              <a:spcBef>
                <a:spcPts val="100"/>
              </a:spcBef>
              <a:buFont typeface="Arial"/>
              <a:buChar char="•"/>
              <a:tabLst>
                <a:tab pos="299085" algn="l"/>
                <a:tab pos="299720" algn="l"/>
              </a:tabLst>
            </a:pPr>
            <a:endParaRPr lang="es-MX" spc="-5" dirty="0">
              <a:latin typeface="Arial"/>
              <a:cs typeface="Arial"/>
            </a:endParaRPr>
          </a:p>
          <a:p>
            <a:pPr marL="299085" marR="157480" indent="-287020" algn="just">
              <a:lnSpc>
                <a:spcPct val="100000"/>
              </a:lnSpc>
              <a:spcBef>
                <a:spcPts val="100"/>
              </a:spcBef>
              <a:buFont typeface="Arial"/>
              <a:buChar char="•"/>
              <a:tabLst>
                <a:tab pos="299085" algn="l"/>
                <a:tab pos="299720" algn="l"/>
              </a:tabLst>
            </a:pPr>
            <a:r>
              <a:rPr lang="es-MX" sz="2800" spc="-5" dirty="0">
                <a:latin typeface="Arial"/>
                <a:cs typeface="Arial"/>
              </a:rPr>
              <a:t>Para cambiar el distrito al que se asignó un bloque, use la herramienta de brocha para seleccionar el distrito en el cuadro de selección de distrito al que desea cambiar el bloque y luego haga clic en el bloque que desea cambiar. También puede seleccionar "Un" (Sin asignar) en el cuadro Selector de distrito y hacer clic en un bloque para dejarlo sin asignar.</a:t>
            </a:r>
            <a:endParaRPr lang="es-MX" dirty="0"/>
          </a:p>
        </p:txBody>
      </p:sp>
      <p:pic>
        <p:nvPicPr>
          <p:cNvPr id="3" name="Audio 2">
            <a:hlinkClick r:id="" action="ppaction://media"/>
            <a:extLst>
              <a:ext uri="{FF2B5EF4-FFF2-40B4-BE49-F238E27FC236}">
                <a16:creationId xmlns:a16="http://schemas.microsoft.com/office/drawing/2014/main" id="{7C201BE7-EF50-475B-A873-ED5356BD39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2417374"/>
      </p:ext>
    </p:extLst>
  </p:cSld>
  <p:clrMapOvr>
    <a:masterClrMapping/>
  </p:clrMapOvr>
  <mc:AlternateContent xmlns:mc="http://schemas.openxmlformats.org/markup-compatibility/2006" xmlns:p14="http://schemas.microsoft.com/office/powerpoint/2010/main">
    <mc:Choice Requires="p14">
      <p:transition spd="slow" p14:dur="2000" advTm="24495"/>
    </mc:Choice>
    <mc:Fallback xmlns="">
      <p:transition spd="slow" advTm="2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7D5904-0CAB-4407-8428-6B82A169CF42}"/>
              </a:ext>
            </a:extLst>
          </p:cNvPr>
          <p:cNvSpPr>
            <a:spLocks noGrp="1"/>
          </p:cNvSpPr>
          <p:nvPr>
            <p:ph type="title"/>
          </p:nvPr>
        </p:nvSpPr>
        <p:spPr>
          <a:xfrm>
            <a:off x="838200" y="365125"/>
            <a:ext cx="10515600" cy="1325563"/>
          </a:xfrm>
        </p:spPr>
        <p:txBody>
          <a:bodyPr/>
          <a:lstStyle/>
          <a:p>
            <a:r>
              <a:rPr lang="en-US" dirty="0" err="1"/>
              <a:t>Consejos</a:t>
            </a:r>
            <a:r>
              <a:rPr lang="en-US" dirty="0"/>
              <a:t> para </a:t>
            </a:r>
            <a:r>
              <a:rPr lang="en-US" dirty="0" err="1"/>
              <a:t>mapas</a:t>
            </a:r>
            <a:r>
              <a:rPr lang="en-US" dirty="0"/>
              <a:t> de </a:t>
            </a:r>
            <a:r>
              <a:rPr lang="en-US" dirty="0" err="1"/>
              <a:t>calidad</a:t>
            </a:r>
            <a:endParaRPr lang="es-MX" dirty="0"/>
          </a:p>
        </p:txBody>
      </p:sp>
      <p:sp>
        <p:nvSpPr>
          <p:cNvPr id="5" name="Content Placeholder 2">
            <a:extLst>
              <a:ext uri="{FF2B5EF4-FFF2-40B4-BE49-F238E27FC236}">
                <a16:creationId xmlns:a16="http://schemas.microsoft.com/office/drawing/2014/main" id="{083A696C-6039-45BC-AB1D-46754388CDA1}"/>
              </a:ext>
            </a:extLst>
          </p:cNvPr>
          <p:cNvSpPr>
            <a:spLocks noGrp="1"/>
          </p:cNvSpPr>
          <p:nvPr>
            <p:ph idx="1"/>
          </p:nvPr>
        </p:nvSpPr>
        <p:spPr>
          <a:xfrm>
            <a:off x="838200" y="1496291"/>
            <a:ext cx="10515600" cy="4680672"/>
          </a:xfrm>
        </p:spPr>
        <p:txBody>
          <a:bodyPr>
            <a:normAutofit fontScale="77500" lnSpcReduction="20000"/>
          </a:bodyPr>
          <a:lstStyle/>
          <a:p>
            <a:pPr marL="299085" marR="157480" indent="-287020" algn="just">
              <a:lnSpc>
                <a:spcPct val="120000"/>
              </a:lnSpc>
              <a:spcBef>
                <a:spcPts val="100"/>
              </a:spcBef>
              <a:buFont typeface="Arial"/>
              <a:buChar char="•"/>
              <a:tabLst>
                <a:tab pos="299085" algn="l"/>
                <a:tab pos="299720" algn="l"/>
              </a:tabLst>
            </a:pPr>
            <a:r>
              <a:rPr lang="es-MX" sz="2800" spc="-5" dirty="0">
                <a:latin typeface="Arial"/>
                <a:cs typeface="Arial"/>
              </a:rPr>
              <a:t>Los distritos son compactos (formas uniformes, formas reconocibles, no alargadas ni cortadas en rodajas finas a lo largo de la jurisdicción).</a:t>
            </a:r>
          </a:p>
          <a:p>
            <a:pPr marL="12065" marR="157480" indent="0" algn="just">
              <a:lnSpc>
                <a:spcPct val="120000"/>
              </a:lnSpc>
              <a:spcBef>
                <a:spcPts val="100"/>
              </a:spcBef>
              <a:buNone/>
              <a:tabLst>
                <a:tab pos="299085" algn="l"/>
                <a:tab pos="299720" algn="l"/>
              </a:tabLst>
            </a:pPr>
            <a:endParaRPr lang="es-MX" sz="2800" spc="-5" dirty="0">
              <a:latin typeface="Arial"/>
              <a:cs typeface="Arial"/>
            </a:endParaRPr>
          </a:p>
          <a:p>
            <a:pPr marL="299085" marR="157480" indent="-287020" algn="just">
              <a:lnSpc>
                <a:spcPct val="120000"/>
              </a:lnSpc>
              <a:spcBef>
                <a:spcPts val="100"/>
              </a:spcBef>
              <a:buFont typeface="Arial"/>
              <a:buChar char="•"/>
              <a:tabLst>
                <a:tab pos="299085" algn="l"/>
                <a:tab pos="299720" algn="l"/>
              </a:tabLst>
            </a:pPr>
            <a:r>
              <a:rPr lang="es-MX" sz="2800" spc="-5" dirty="0">
                <a:latin typeface="Arial"/>
                <a:cs typeface="Arial"/>
              </a:rPr>
              <a:t>Los distritos son relativamente iguales en población, con una desviación no mas de 10% del distrito menos poblado al distrito más poblado. Por ejemplo, si el distrito ideal debe contener 1000 personas, podría tener un distrito que contenga 950 personas (5% por debajo del ideal) y un distrito que contenga 1050 personas (5% por encima del ideal), con los otros distritos en algún lugar. La desviación total sería un aceptable 10%. Puede verificar sus porcentajes haciendo clic en "estadísticas" en el lado derecho de la barra de herramientas.</a:t>
            </a:r>
          </a:p>
          <a:p>
            <a:pPr marL="12065" marR="157480" indent="0" algn="just">
              <a:lnSpc>
                <a:spcPct val="120000"/>
              </a:lnSpc>
              <a:spcBef>
                <a:spcPts val="100"/>
              </a:spcBef>
              <a:buNone/>
              <a:tabLst>
                <a:tab pos="299085" algn="l"/>
                <a:tab pos="299720" algn="l"/>
              </a:tabLst>
            </a:pPr>
            <a:endParaRPr lang="es-MX" sz="2800" spc="-5" dirty="0">
              <a:latin typeface="Arial"/>
              <a:cs typeface="Arial"/>
            </a:endParaRPr>
          </a:p>
          <a:p>
            <a:pPr marL="299085" marR="157480" indent="-287020" algn="just">
              <a:lnSpc>
                <a:spcPct val="120000"/>
              </a:lnSpc>
              <a:spcBef>
                <a:spcPts val="100"/>
              </a:spcBef>
              <a:buFont typeface="Arial"/>
              <a:buChar char="•"/>
              <a:tabLst>
                <a:tab pos="299085" algn="l"/>
                <a:tab pos="299720" algn="l"/>
              </a:tabLst>
            </a:pPr>
            <a:r>
              <a:rPr lang="es-MX" sz="2800" spc="-5" dirty="0">
                <a:latin typeface="Arial"/>
                <a:cs typeface="Arial"/>
              </a:rPr>
              <a:t>Los distritos mantienen juntos a los vecindarios y otras comunidades de interés, como territorios alrededor de escuelas, alrededor de puntos de referencia, etc.</a:t>
            </a:r>
            <a:endParaRPr lang="es-MX" dirty="0"/>
          </a:p>
        </p:txBody>
      </p:sp>
      <p:pic>
        <p:nvPicPr>
          <p:cNvPr id="2" name="Audio 1">
            <a:hlinkClick r:id="" action="ppaction://media"/>
            <a:extLst>
              <a:ext uri="{FF2B5EF4-FFF2-40B4-BE49-F238E27FC236}">
                <a16:creationId xmlns:a16="http://schemas.microsoft.com/office/drawing/2014/main" id="{5FE697D4-F22B-439E-A22F-799617281D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6507245"/>
      </p:ext>
    </p:extLst>
  </p:cSld>
  <p:clrMapOvr>
    <a:masterClrMapping/>
  </p:clrMapOvr>
  <mc:AlternateContent xmlns:mc="http://schemas.openxmlformats.org/markup-compatibility/2006" xmlns:p14="http://schemas.microsoft.com/office/powerpoint/2010/main">
    <mc:Choice Requires="p14">
      <p:transition spd="slow" p14:dur="2000" advTm="36744"/>
    </mc:Choice>
    <mc:Fallback xmlns="">
      <p:transition spd="slow" advTm="36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11F831-9393-43CA-98E0-B652F3C7E58B}"/>
              </a:ext>
            </a:extLst>
          </p:cNvPr>
          <p:cNvSpPr>
            <a:spLocks noGrp="1"/>
          </p:cNvSpPr>
          <p:nvPr>
            <p:ph type="title"/>
          </p:nvPr>
        </p:nvSpPr>
        <p:spPr>
          <a:xfrm>
            <a:off x="838200" y="365125"/>
            <a:ext cx="10515600" cy="1325563"/>
          </a:xfrm>
        </p:spPr>
        <p:txBody>
          <a:bodyPr/>
          <a:lstStyle/>
          <a:p>
            <a:r>
              <a:rPr lang="en-US" dirty="0" err="1"/>
              <a:t>Finalice</a:t>
            </a:r>
            <a:r>
              <a:rPr lang="en-US" dirty="0"/>
              <a:t> </a:t>
            </a:r>
            <a:r>
              <a:rPr lang="en-US" dirty="0" err="1"/>
              <a:t>su</a:t>
            </a:r>
            <a:r>
              <a:rPr lang="en-US" dirty="0"/>
              <a:t> </a:t>
            </a:r>
            <a:r>
              <a:rPr lang="en-US" dirty="0" err="1"/>
              <a:t>Mapa</a:t>
            </a:r>
            <a:endParaRPr lang="es-MX" dirty="0"/>
          </a:p>
        </p:txBody>
      </p:sp>
      <p:pic>
        <p:nvPicPr>
          <p:cNvPr id="5" name="Content Placeholder 3">
            <a:extLst>
              <a:ext uri="{FF2B5EF4-FFF2-40B4-BE49-F238E27FC236}">
                <a16:creationId xmlns:a16="http://schemas.microsoft.com/office/drawing/2014/main" id="{382D0B38-5D94-4922-84C2-3E87CA22F3F8}"/>
              </a:ext>
            </a:extLst>
          </p:cNvPr>
          <p:cNvPicPr>
            <a:picLocks noGrp="1" noChangeAspect="1"/>
          </p:cNvPicPr>
          <p:nvPr>
            <p:ph idx="1"/>
          </p:nvPr>
        </p:nvPicPr>
        <p:blipFill>
          <a:blip r:embed="rId5"/>
          <a:stretch>
            <a:fillRect/>
          </a:stretch>
        </p:blipFill>
        <p:spPr>
          <a:xfrm>
            <a:off x="828177" y="1333500"/>
            <a:ext cx="10564678" cy="4843463"/>
          </a:xfrm>
          <a:prstGeom prst="rect">
            <a:avLst/>
          </a:prstGeom>
        </p:spPr>
      </p:pic>
      <p:sp>
        <p:nvSpPr>
          <p:cNvPr id="6" name="Oval 5">
            <a:extLst>
              <a:ext uri="{FF2B5EF4-FFF2-40B4-BE49-F238E27FC236}">
                <a16:creationId xmlns:a16="http://schemas.microsoft.com/office/drawing/2014/main" id="{03F26640-CE10-482F-AD01-199EE12F89F5}"/>
              </a:ext>
            </a:extLst>
          </p:cNvPr>
          <p:cNvSpPr/>
          <p:nvPr/>
        </p:nvSpPr>
        <p:spPr>
          <a:xfrm>
            <a:off x="9201150" y="1690688"/>
            <a:ext cx="400050" cy="22281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7" name="object 7">
            <a:extLst>
              <a:ext uri="{FF2B5EF4-FFF2-40B4-BE49-F238E27FC236}">
                <a16:creationId xmlns:a16="http://schemas.microsoft.com/office/drawing/2014/main" id="{3F798C8D-E294-4335-B79A-FBEADE900953}"/>
              </a:ext>
            </a:extLst>
          </p:cNvPr>
          <p:cNvSpPr txBox="1"/>
          <p:nvPr/>
        </p:nvSpPr>
        <p:spPr>
          <a:xfrm>
            <a:off x="5969454" y="477942"/>
            <a:ext cx="3302635" cy="686726"/>
          </a:xfrm>
          <a:prstGeom prst="rect">
            <a:avLst/>
          </a:prstGeom>
          <a:solidFill>
            <a:srgbClr val="21659D">
              <a:alpha val="50000"/>
            </a:srgbClr>
          </a:solidFill>
        </p:spPr>
        <p:txBody>
          <a:bodyPr vert="horz" wrap="square" lIns="0" tIns="40005" rIns="0" bIns="0" rtlCol="0">
            <a:spAutoFit/>
          </a:bodyPr>
          <a:lstStyle/>
          <a:p>
            <a:pPr marL="90805" marR="82550">
              <a:lnSpc>
                <a:spcPct val="100000"/>
              </a:lnSpc>
              <a:spcBef>
                <a:spcPts val="315"/>
              </a:spcBef>
            </a:pPr>
            <a:r>
              <a:rPr lang="es-MX" sz="1400" spc="-5" dirty="0">
                <a:solidFill>
                  <a:srgbClr val="001F5F"/>
                </a:solidFill>
                <a:latin typeface="Arial"/>
                <a:cs typeface="Arial"/>
              </a:rPr>
              <a:t>Cuando haya terminado, haga clic en el icono "Mapas" ubicado en la cinta superior.</a:t>
            </a:r>
            <a:endParaRPr sz="1400" dirty="0">
              <a:latin typeface="Arial"/>
              <a:cs typeface="Arial"/>
            </a:endParaRPr>
          </a:p>
        </p:txBody>
      </p:sp>
      <p:cxnSp>
        <p:nvCxnSpPr>
          <p:cNvPr id="8" name="Connector: Elbow 7">
            <a:extLst>
              <a:ext uri="{FF2B5EF4-FFF2-40B4-BE49-F238E27FC236}">
                <a16:creationId xmlns:a16="http://schemas.microsoft.com/office/drawing/2014/main" id="{B31245B0-7F20-4738-9477-8BA6BF19792D}"/>
              </a:ext>
            </a:extLst>
          </p:cNvPr>
          <p:cNvCxnSpPr>
            <a:cxnSpLocks/>
          </p:cNvCxnSpPr>
          <p:nvPr/>
        </p:nvCxnSpPr>
        <p:spPr>
          <a:xfrm rot="16200000" flipH="1">
            <a:off x="8745474" y="1034987"/>
            <a:ext cx="691412" cy="6199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515503CD-C725-417C-9DB8-656C517B6A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2630080"/>
      </p:ext>
    </p:extLst>
  </p:cSld>
  <p:clrMapOvr>
    <a:masterClrMapping/>
  </p:clrMapOvr>
  <mc:AlternateContent xmlns:mc="http://schemas.openxmlformats.org/markup-compatibility/2006" xmlns:p14="http://schemas.microsoft.com/office/powerpoint/2010/main">
    <mc:Choice Requires="p14">
      <p:transition spd="slow" p14:dur="2000" advTm="19982"/>
    </mc:Choice>
    <mc:Fallback xmlns="">
      <p:transition spd="slow" advTm="1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7E5943-B78E-1342-935A-3C34B2AC432D}"/>
              </a:ext>
            </a:extLst>
          </p:cNvPr>
          <p:cNvSpPr>
            <a:spLocks noGrp="1"/>
          </p:cNvSpPr>
          <p:nvPr/>
        </p:nvSpPr>
        <p:spPr>
          <a:xfrm>
            <a:off x="495300" y="168056"/>
            <a:ext cx="10515600" cy="7660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INTRODUCCIÓN</a:t>
            </a:r>
          </a:p>
        </p:txBody>
      </p:sp>
      <p:sp>
        <p:nvSpPr>
          <p:cNvPr id="5" name="Content Placeholder 2">
            <a:extLst>
              <a:ext uri="{FF2B5EF4-FFF2-40B4-BE49-F238E27FC236}">
                <a16:creationId xmlns:a16="http://schemas.microsoft.com/office/drawing/2014/main" id="{B0E2398C-C409-1D46-9CB0-1BEDF6FAD624}"/>
              </a:ext>
            </a:extLst>
          </p:cNvPr>
          <p:cNvSpPr>
            <a:spLocks noGrp="1"/>
          </p:cNvSpPr>
          <p:nvPr/>
        </p:nvSpPr>
        <p:spPr>
          <a:xfrm>
            <a:off x="1003762" y="894640"/>
            <a:ext cx="9277003" cy="192855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4" indent="0" algn="ctr">
              <a:lnSpc>
                <a:spcPct val="100000"/>
              </a:lnSpc>
              <a:spcBef>
                <a:spcPts val="700"/>
              </a:spcBef>
              <a:buNone/>
              <a:tabLst>
                <a:tab pos="492759" algn="l"/>
                <a:tab pos="493395" algn="l"/>
              </a:tabLst>
            </a:pPr>
            <a:r>
              <a:rPr lang="en-US" sz="2500" b="1" dirty="0" err="1"/>
              <a:t>Herramienta</a:t>
            </a:r>
            <a:r>
              <a:rPr lang="en-US" sz="2500" b="1" dirty="0"/>
              <a:t> de </a:t>
            </a:r>
            <a:r>
              <a:rPr lang="en-US" sz="2500" b="1" dirty="0" err="1"/>
              <a:t>Mapa</a:t>
            </a:r>
            <a:r>
              <a:rPr lang="en-US" sz="2500" b="1" dirty="0"/>
              <a:t>– Dave’s Districting “DRA 2020”</a:t>
            </a:r>
          </a:p>
          <a:p>
            <a:pPr marL="12065" marR="5715" indent="0">
              <a:lnSpc>
                <a:spcPct val="120000"/>
              </a:lnSpc>
              <a:spcBef>
                <a:spcPts val="1015"/>
              </a:spcBef>
              <a:buNone/>
              <a:tabLst>
                <a:tab pos="240665" algn="l"/>
                <a:tab pos="241300" algn="l"/>
              </a:tabLst>
            </a:pPr>
            <a:r>
              <a:rPr lang="es-MX" sz="2500" dirty="0"/>
              <a:t>DRA 2020 es una aplicación web para crear, ver, analizar y compartir mapas de redistribución de distritos para los 50 estados y el Distrito de Columbia.</a:t>
            </a:r>
          </a:p>
          <a:p>
            <a:pPr marL="354965" marR="5715" indent="-342900">
              <a:lnSpc>
                <a:spcPct val="120000"/>
              </a:lnSpc>
              <a:spcBef>
                <a:spcPts val="1015"/>
              </a:spcBef>
              <a:tabLst>
                <a:tab pos="240665" algn="l"/>
                <a:tab pos="241300" algn="l"/>
              </a:tabLst>
            </a:pPr>
            <a:r>
              <a:rPr lang="es-MX" sz="2500" dirty="0"/>
              <a:t>incluye datos demográficos de los censos de 2020 y 2010, 2019 y 2018, estimaciones de 5 años de ACS/CVAP y extensos datos electorales.</a:t>
            </a:r>
            <a:endParaRPr lang="en-US" dirty="0"/>
          </a:p>
        </p:txBody>
      </p:sp>
      <p:pic>
        <p:nvPicPr>
          <p:cNvPr id="6" name="Picture 5">
            <a:extLst>
              <a:ext uri="{FF2B5EF4-FFF2-40B4-BE49-F238E27FC236}">
                <a16:creationId xmlns:a16="http://schemas.microsoft.com/office/drawing/2014/main" id="{C858C2BF-627C-4D32-B256-3C2749BDEC0C}"/>
              </a:ext>
            </a:extLst>
          </p:cNvPr>
          <p:cNvPicPr>
            <a:picLocks noChangeAspect="1"/>
          </p:cNvPicPr>
          <p:nvPr/>
        </p:nvPicPr>
        <p:blipFill>
          <a:blip r:embed="rId5"/>
          <a:stretch>
            <a:fillRect/>
          </a:stretch>
        </p:blipFill>
        <p:spPr>
          <a:xfrm>
            <a:off x="1984245" y="2752483"/>
            <a:ext cx="7537710" cy="3835442"/>
          </a:xfrm>
          <a:prstGeom prst="rect">
            <a:avLst/>
          </a:prstGeom>
        </p:spPr>
      </p:pic>
      <p:pic>
        <p:nvPicPr>
          <p:cNvPr id="3" name="Audio 2">
            <a:hlinkClick r:id="" action="ppaction://media"/>
            <a:extLst>
              <a:ext uri="{FF2B5EF4-FFF2-40B4-BE49-F238E27FC236}">
                <a16:creationId xmlns:a16="http://schemas.microsoft.com/office/drawing/2014/main" id="{BECA22ED-44B5-407B-BB9E-E4ADE6E076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2323056"/>
      </p:ext>
    </p:extLst>
  </p:cSld>
  <p:clrMapOvr>
    <a:masterClrMapping/>
  </p:clrMapOvr>
  <mc:AlternateContent xmlns:mc="http://schemas.openxmlformats.org/markup-compatibility/2006" xmlns:p14="http://schemas.microsoft.com/office/powerpoint/2010/main">
    <mc:Choice Requires="p14">
      <p:transition spd="slow" p14:dur="2000" advTm="36418"/>
    </mc:Choice>
    <mc:Fallback xmlns="">
      <p:transition spd="slow" advTm="3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5B7611-65A8-4C98-9D06-F33F1A6B4F59}"/>
              </a:ext>
            </a:extLst>
          </p:cNvPr>
          <p:cNvSpPr>
            <a:spLocks noGrp="1"/>
          </p:cNvSpPr>
          <p:nvPr>
            <p:ph type="title"/>
          </p:nvPr>
        </p:nvSpPr>
        <p:spPr>
          <a:xfrm>
            <a:off x="838200" y="365125"/>
            <a:ext cx="10515600" cy="1325563"/>
          </a:xfrm>
        </p:spPr>
        <p:txBody>
          <a:bodyPr/>
          <a:lstStyle/>
          <a:p>
            <a:r>
              <a:rPr lang="en-US" dirty="0" err="1"/>
              <a:t>Finalice</a:t>
            </a:r>
            <a:r>
              <a:rPr lang="en-US" dirty="0"/>
              <a:t> </a:t>
            </a:r>
            <a:r>
              <a:rPr lang="en-US" dirty="0" err="1"/>
              <a:t>su</a:t>
            </a:r>
            <a:r>
              <a:rPr lang="en-US" dirty="0"/>
              <a:t> </a:t>
            </a:r>
            <a:r>
              <a:rPr lang="en-US" dirty="0" err="1"/>
              <a:t>Mapa</a:t>
            </a:r>
            <a:endParaRPr lang="es-MX" dirty="0"/>
          </a:p>
        </p:txBody>
      </p:sp>
      <p:pic>
        <p:nvPicPr>
          <p:cNvPr id="5" name="Content Placeholder 6">
            <a:extLst>
              <a:ext uri="{FF2B5EF4-FFF2-40B4-BE49-F238E27FC236}">
                <a16:creationId xmlns:a16="http://schemas.microsoft.com/office/drawing/2014/main" id="{9CE41444-4D47-4ECA-824B-498B6EDDC1E5}"/>
              </a:ext>
            </a:extLst>
          </p:cNvPr>
          <p:cNvPicPr>
            <a:picLocks noGrp="1" noChangeAspect="1"/>
          </p:cNvPicPr>
          <p:nvPr>
            <p:ph idx="1"/>
          </p:nvPr>
        </p:nvPicPr>
        <p:blipFill rotWithShape="1">
          <a:blip r:embed="rId5"/>
          <a:srcRect r="6675" b="7584"/>
          <a:stretch/>
        </p:blipFill>
        <p:spPr>
          <a:xfrm>
            <a:off x="960472" y="1529542"/>
            <a:ext cx="9655888" cy="4647421"/>
          </a:xfrm>
          <a:prstGeom prst="rect">
            <a:avLst/>
          </a:prstGeom>
        </p:spPr>
      </p:pic>
      <p:sp>
        <p:nvSpPr>
          <p:cNvPr id="6" name="Oval 5">
            <a:extLst>
              <a:ext uri="{FF2B5EF4-FFF2-40B4-BE49-F238E27FC236}">
                <a16:creationId xmlns:a16="http://schemas.microsoft.com/office/drawing/2014/main" id="{9B25C62F-981F-4218-9529-8E08390AC9A6}"/>
              </a:ext>
            </a:extLst>
          </p:cNvPr>
          <p:cNvSpPr/>
          <p:nvPr/>
        </p:nvSpPr>
        <p:spPr>
          <a:xfrm>
            <a:off x="1038849" y="3429000"/>
            <a:ext cx="400050" cy="22281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7" name="object 9">
            <a:extLst>
              <a:ext uri="{FF2B5EF4-FFF2-40B4-BE49-F238E27FC236}">
                <a16:creationId xmlns:a16="http://schemas.microsoft.com/office/drawing/2014/main" id="{ACFACFDC-5B7D-4B4B-9071-9F85C7AFA0F3}"/>
              </a:ext>
            </a:extLst>
          </p:cNvPr>
          <p:cNvSpPr txBox="1"/>
          <p:nvPr/>
        </p:nvSpPr>
        <p:spPr>
          <a:xfrm>
            <a:off x="3482063" y="2830304"/>
            <a:ext cx="3302635" cy="6899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3180" rIns="0" bIns="0" rtlCol="0">
            <a:spAutoFit/>
          </a:bodyPr>
          <a:lstStyle/>
          <a:p>
            <a:pPr marL="90805" marR="83185">
              <a:lnSpc>
                <a:spcPct val="100000"/>
              </a:lnSpc>
              <a:spcBef>
                <a:spcPts val="340"/>
              </a:spcBef>
            </a:pPr>
            <a:r>
              <a:rPr lang="es-MX" sz="1400" spc="-5" dirty="0">
                <a:solidFill>
                  <a:srgbClr val="001F5F"/>
                </a:solidFill>
                <a:latin typeface="Arial"/>
                <a:cs typeface="Arial"/>
              </a:rPr>
              <a:t>Seleccione el mapa que desea publicar haciendo clic en la casilla de verificación junto al mapa.</a:t>
            </a:r>
            <a:endParaRPr sz="1400" dirty="0">
              <a:latin typeface="Arial"/>
              <a:cs typeface="Arial"/>
            </a:endParaRPr>
          </a:p>
        </p:txBody>
      </p:sp>
      <p:sp>
        <p:nvSpPr>
          <p:cNvPr id="8" name="object 13">
            <a:extLst>
              <a:ext uri="{FF2B5EF4-FFF2-40B4-BE49-F238E27FC236}">
                <a16:creationId xmlns:a16="http://schemas.microsoft.com/office/drawing/2014/main" id="{BCB1F7E7-BA96-46E7-AFAD-6ABC4A2159CA}"/>
              </a:ext>
            </a:extLst>
          </p:cNvPr>
          <p:cNvSpPr txBox="1"/>
          <p:nvPr/>
        </p:nvSpPr>
        <p:spPr>
          <a:xfrm>
            <a:off x="1038849" y="4654161"/>
            <a:ext cx="3692525" cy="694421"/>
          </a:xfrm>
          <a:prstGeom prst="rect">
            <a:avLst/>
          </a:prstGeom>
          <a:solidFill>
            <a:schemeClr val="accent1">
              <a:lumMod val="40000"/>
              <a:lumOff val="60000"/>
              <a:alpha val="50000"/>
            </a:schemeClr>
          </a:solidFill>
          <a:ln w="38100">
            <a:solidFill>
              <a:srgbClr val="FF0000"/>
            </a:solidFill>
          </a:ln>
        </p:spPr>
        <p:txBody>
          <a:bodyPr vert="horz" wrap="square" lIns="0" tIns="47625" rIns="0" bIns="0" rtlCol="0">
            <a:spAutoFit/>
          </a:bodyPr>
          <a:lstStyle/>
          <a:p>
            <a:pPr marL="90805" marR="81915" algn="just">
              <a:lnSpc>
                <a:spcPct val="100000"/>
              </a:lnSpc>
              <a:spcBef>
                <a:spcPts val="375"/>
              </a:spcBef>
            </a:pPr>
            <a:r>
              <a:rPr lang="es-MX" sz="1400" spc="-5" dirty="0">
                <a:solidFill>
                  <a:srgbClr val="001F5F"/>
                </a:solidFill>
                <a:latin typeface="Arial"/>
                <a:cs typeface="Arial"/>
              </a:rPr>
              <a:t>La mejor manera de compartir su mapa con su jurisdicción es publicarlo para que cualquiera lo vea.</a:t>
            </a:r>
            <a:endParaRPr sz="1400" dirty="0">
              <a:latin typeface="Arial"/>
              <a:cs typeface="Arial"/>
            </a:endParaRPr>
          </a:p>
        </p:txBody>
      </p:sp>
      <p:cxnSp>
        <p:nvCxnSpPr>
          <p:cNvPr id="9" name="Straight Arrow Connector 8">
            <a:extLst>
              <a:ext uri="{FF2B5EF4-FFF2-40B4-BE49-F238E27FC236}">
                <a16:creationId xmlns:a16="http://schemas.microsoft.com/office/drawing/2014/main" id="{11365702-D22B-4093-965C-A89DBDE8DF83}"/>
              </a:ext>
            </a:extLst>
          </p:cNvPr>
          <p:cNvCxnSpPr/>
          <p:nvPr/>
        </p:nvCxnSpPr>
        <p:spPr>
          <a:xfrm flipH="1">
            <a:off x="1438899" y="3351638"/>
            <a:ext cx="2043164" cy="214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5DCA4E81-3C84-4860-8595-C7B3FAB79D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9656833"/>
      </p:ext>
    </p:extLst>
  </p:cSld>
  <p:clrMapOvr>
    <a:masterClrMapping/>
  </p:clrMapOvr>
  <mc:AlternateContent xmlns:mc="http://schemas.openxmlformats.org/markup-compatibility/2006" xmlns:p14="http://schemas.microsoft.com/office/powerpoint/2010/main">
    <mc:Choice Requires="p14">
      <p:transition spd="slow" p14:dur="2000" advTm="5025"/>
    </mc:Choice>
    <mc:Fallback xmlns="">
      <p:transition spd="slow" advTm="5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28D60D-E6D0-4A12-90CE-56CB7BD881B4}"/>
              </a:ext>
            </a:extLst>
          </p:cNvPr>
          <p:cNvSpPr>
            <a:spLocks noGrp="1"/>
          </p:cNvSpPr>
          <p:nvPr>
            <p:ph type="title"/>
          </p:nvPr>
        </p:nvSpPr>
        <p:spPr>
          <a:xfrm>
            <a:off x="838200" y="365125"/>
            <a:ext cx="10515600" cy="1325563"/>
          </a:xfrm>
        </p:spPr>
        <p:txBody>
          <a:bodyPr/>
          <a:lstStyle/>
          <a:p>
            <a:r>
              <a:rPr lang="en-US" dirty="0" err="1"/>
              <a:t>Publique</a:t>
            </a:r>
            <a:r>
              <a:rPr lang="en-US" dirty="0"/>
              <a:t> </a:t>
            </a:r>
            <a:r>
              <a:rPr lang="en-US" dirty="0" err="1"/>
              <a:t>su</a:t>
            </a:r>
            <a:r>
              <a:rPr lang="en-US" dirty="0"/>
              <a:t> </a:t>
            </a:r>
            <a:r>
              <a:rPr lang="en-US" dirty="0" err="1"/>
              <a:t>Mapa</a:t>
            </a:r>
            <a:endParaRPr lang="es-MX" dirty="0"/>
          </a:p>
        </p:txBody>
      </p:sp>
      <p:pic>
        <p:nvPicPr>
          <p:cNvPr id="5" name="Content Placeholder 3">
            <a:extLst>
              <a:ext uri="{FF2B5EF4-FFF2-40B4-BE49-F238E27FC236}">
                <a16:creationId xmlns:a16="http://schemas.microsoft.com/office/drawing/2014/main" id="{CFABEF81-4F55-4279-A9A2-C4F4F2BD4673}"/>
              </a:ext>
            </a:extLst>
          </p:cNvPr>
          <p:cNvPicPr>
            <a:picLocks noGrp="1" noChangeAspect="1"/>
          </p:cNvPicPr>
          <p:nvPr>
            <p:ph idx="1"/>
          </p:nvPr>
        </p:nvPicPr>
        <p:blipFill>
          <a:blip r:embed="rId5"/>
          <a:stretch>
            <a:fillRect/>
          </a:stretch>
        </p:blipFill>
        <p:spPr>
          <a:xfrm>
            <a:off x="838201" y="1453633"/>
            <a:ext cx="9747892" cy="4723330"/>
          </a:xfrm>
          <a:prstGeom prst="rect">
            <a:avLst/>
          </a:prstGeom>
        </p:spPr>
      </p:pic>
      <p:sp>
        <p:nvSpPr>
          <p:cNvPr id="6" name="object 8">
            <a:extLst>
              <a:ext uri="{FF2B5EF4-FFF2-40B4-BE49-F238E27FC236}">
                <a16:creationId xmlns:a16="http://schemas.microsoft.com/office/drawing/2014/main" id="{5AA126D2-395D-492B-BAA0-0D222AB58210}"/>
              </a:ext>
            </a:extLst>
          </p:cNvPr>
          <p:cNvSpPr txBox="1"/>
          <p:nvPr/>
        </p:nvSpPr>
        <p:spPr>
          <a:xfrm>
            <a:off x="5478615" y="1676118"/>
            <a:ext cx="2083435" cy="90409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1910" rIns="0" bIns="0" rtlCol="0">
            <a:spAutoFit/>
          </a:bodyPr>
          <a:lstStyle/>
          <a:p>
            <a:pPr marL="91440" marR="83820" algn="just">
              <a:lnSpc>
                <a:spcPct val="100000"/>
              </a:lnSpc>
              <a:spcBef>
                <a:spcPts val="330"/>
              </a:spcBef>
            </a:pPr>
            <a:r>
              <a:rPr lang="es-MX" sz="1400" dirty="0">
                <a:solidFill>
                  <a:srgbClr val="001F5F"/>
                </a:solidFill>
                <a:latin typeface="Arial"/>
                <a:cs typeface="Arial"/>
              </a:rPr>
              <a:t>Una vez seleccionado, haga clic en el icono de publicación ubicado en la cinta superior.</a:t>
            </a:r>
            <a:endParaRPr sz="1400" dirty="0">
              <a:latin typeface="Arial"/>
              <a:cs typeface="Arial"/>
            </a:endParaRPr>
          </a:p>
        </p:txBody>
      </p:sp>
      <p:sp>
        <p:nvSpPr>
          <p:cNvPr id="7" name="object 14">
            <a:extLst>
              <a:ext uri="{FF2B5EF4-FFF2-40B4-BE49-F238E27FC236}">
                <a16:creationId xmlns:a16="http://schemas.microsoft.com/office/drawing/2014/main" id="{BB2EEEFA-37D6-47E1-9044-361E355CBCE1}"/>
              </a:ext>
            </a:extLst>
          </p:cNvPr>
          <p:cNvSpPr txBox="1"/>
          <p:nvPr/>
        </p:nvSpPr>
        <p:spPr>
          <a:xfrm>
            <a:off x="6429204" y="3530505"/>
            <a:ext cx="3693160" cy="1333057"/>
          </a:xfrm>
          <a:prstGeom prst="rect">
            <a:avLst/>
          </a:prstGeom>
          <a:solidFill>
            <a:schemeClr val="accent1">
              <a:lumMod val="40000"/>
              <a:lumOff val="60000"/>
              <a:alpha val="50000"/>
            </a:schemeClr>
          </a:solidFill>
          <a:ln w="38100">
            <a:solidFill>
              <a:srgbClr val="FF0000"/>
            </a:solidFill>
          </a:ln>
        </p:spPr>
        <p:txBody>
          <a:bodyPr vert="horz" wrap="square" lIns="0" tIns="40005" rIns="0" bIns="0" rtlCol="0">
            <a:spAutoFit/>
          </a:bodyPr>
          <a:lstStyle/>
          <a:p>
            <a:pPr marL="91440" marR="81915" algn="just">
              <a:lnSpc>
                <a:spcPct val="100000"/>
              </a:lnSpc>
              <a:spcBef>
                <a:spcPts val="315"/>
              </a:spcBef>
            </a:pPr>
            <a:r>
              <a:rPr lang="es-MX" sz="1400" dirty="0">
                <a:solidFill>
                  <a:srgbClr val="001F5F"/>
                </a:solidFill>
                <a:latin typeface="Arial"/>
                <a:cs typeface="Arial"/>
              </a:rPr>
              <a:t>Una vez publicado, envíe un correo electrónico a su jurisdicción con el nombre de su mapa para informarles que ha publicado un mapa. Esto es muy importante, de lo contrario no sabrán que ha publicado un mapa.</a:t>
            </a:r>
            <a:endParaRPr sz="1400" dirty="0">
              <a:latin typeface="Arial"/>
              <a:cs typeface="Arial"/>
            </a:endParaRPr>
          </a:p>
        </p:txBody>
      </p:sp>
      <p:sp>
        <p:nvSpPr>
          <p:cNvPr id="8" name="Oval 7">
            <a:extLst>
              <a:ext uri="{FF2B5EF4-FFF2-40B4-BE49-F238E27FC236}">
                <a16:creationId xmlns:a16="http://schemas.microsoft.com/office/drawing/2014/main" id="{BC600C74-61AE-4CA3-A057-2E7245CF0CCD}"/>
              </a:ext>
            </a:extLst>
          </p:cNvPr>
          <p:cNvSpPr/>
          <p:nvPr/>
        </p:nvSpPr>
        <p:spPr>
          <a:xfrm>
            <a:off x="4670428" y="2681672"/>
            <a:ext cx="766095" cy="36078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9" name="Oval 8">
            <a:extLst>
              <a:ext uri="{FF2B5EF4-FFF2-40B4-BE49-F238E27FC236}">
                <a16:creationId xmlns:a16="http://schemas.microsoft.com/office/drawing/2014/main" id="{0E8510CC-9345-475C-A308-33A9430CBE2F}"/>
              </a:ext>
            </a:extLst>
          </p:cNvPr>
          <p:cNvSpPr/>
          <p:nvPr/>
        </p:nvSpPr>
        <p:spPr>
          <a:xfrm>
            <a:off x="838823" y="3540963"/>
            <a:ext cx="541089" cy="39927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pic>
        <p:nvPicPr>
          <p:cNvPr id="10" name="Picture 9">
            <a:extLst>
              <a:ext uri="{FF2B5EF4-FFF2-40B4-BE49-F238E27FC236}">
                <a16:creationId xmlns:a16="http://schemas.microsoft.com/office/drawing/2014/main" id="{533206D0-ED36-4874-BB5E-15CC1632F5CE}"/>
              </a:ext>
            </a:extLst>
          </p:cNvPr>
          <p:cNvPicPr>
            <a:picLocks noChangeAspect="1"/>
          </p:cNvPicPr>
          <p:nvPr/>
        </p:nvPicPr>
        <p:blipFill>
          <a:blip r:embed="rId6"/>
          <a:stretch>
            <a:fillRect/>
          </a:stretch>
        </p:blipFill>
        <p:spPr>
          <a:xfrm>
            <a:off x="3679363" y="3502496"/>
            <a:ext cx="2083435" cy="2423700"/>
          </a:xfrm>
          <a:prstGeom prst="rect">
            <a:avLst/>
          </a:prstGeom>
        </p:spPr>
      </p:pic>
      <p:sp>
        <p:nvSpPr>
          <p:cNvPr id="11" name="object 13">
            <a:extLst>
              <a:ext uri="{FF2B5EF4-FFF2-40B4-BE49-F238E27FC236}">
                <a16:creationId xmlns:a16="http://schemas.microsoft.com/office/drawing/2014/main" id="{24543FE8-DDEC-4978-A128-6F212DEC277C}"/>
              </a:ext>
            </a:extLst>
          </p:cNvPr>
          <p:cNvSpPr txBox="1"/>
          <p:nvPr/>
        </p:nvSpPr>
        <p:spPr>
          <a:xfrm>
            <a:off x="1109367" y="5690531"/>
            <a:ext cx="9195390" cy="695703"/>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vert="horz" wrap="square" lIns="0" tIns="48895" rIns="0" bIns="0" rtlCol="0">
            <a:spAutoFit/>
          </a:bodyPr>
          <a:lstStyle/>
          <a:p>
            <a:pPr marL="91440" marR="83185" algn="just">
              <a:lnSpc>
                <a:spcPct val="100000"/>
              </a:lnSpc>
              <a:spcBef>
                <a:spcPts val="385"/>
              </a:spcBef>
            </a:pPr>
            <a:r>
              <a:rPr lang="es-MX" sz="1400" spc="-5" dirty="0">
                <a:solidFill>
                  <a:srgbClr val="001F5F"/>
                </a:solidFill>
                <a:latin typeface="Arial"/>
                <a:cs typeface="Arial"/>
              </a:rPr>
              <a:t>Esta es su última oportunidad de actualizar el nombre de la descripción de su mapa antes de que se haga público. También hay una opción para incluir un identificador de Twitter. Incluya su identificador de Twitter en su perfil permitirá que otros usuarios interesados en sus mapas sigan sus tweets y conversen sobre los mapas publicados.</a:t>
            </a:r>
            <a:endParaRPr sz="1400" dirty="0">
              <a:latin typeface="Arial"/>
              <a:cs typeface="Arial"/>
            </a:endParaRPr>
          </a:p>
        </p:txBody>
      </p:sp>
      <p:cxnSp>
        <p:nvCxnSpPr>
          <p:cNvPr id="12" name="Straight Arrow Connector 11">
            <a:extLst>
              <a:ext uri="{FF2B5EF4-FFF2-40B4-BE49-F238E27FC236}">
                <a16:creationId xmlns:a16="http://schemas.microsoft.com/office/drawing/2014/main" id="{23BFBBC9-7147-48EF-804A-56970AC37687}"/>
              </a:ext>
            </a:extLst>
          </p:cNvPr>
          <p:cNvCxnSpPr/>
          <p:nvPr/>
        </p:nvCxnSpPr>
        <p:spPr>
          <a:xfrm flipH="1">
            <a:off x="5220393" y="2374360"/>
            <a:ext cx="258222" cy="262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37B147F-8D6D-4F2B-B385-E2C870F29376}"/>
              </a:ext>
            </a:extLst>
          </p:cNvPr>
          <p:cNvCxnSpPr/>
          <p:nvPr/>
        </p:nvCxnSpPr>
        <p:spPr>
          <a:xfrm flipH="1">
            <a:off x="1109367" y="2103885"/>
            <a:ext cx="4369248" cy="1538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a:extLst>
              <a:ext uri="{FF2B5EF4-FFF2-40B4-BE49-F238E27FC236}">
                <a16:creationId xmlns:a16="http://schemas.microsoft.com/office/drawing/2014/main" id="{AF77E24C-0B29-49C0-9FF3-019F46E3F5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62977585"/>
      </p:ext>
    </p:extLst>
  </p:cSld>
  <p:clrMapOvr>
    <a:masterClrMapping/>
  </p:clrMapOvr>
  <mc:AlternateContent xmlns:mc="http://schemas.openxmlformats.org/markup-compatibility/2006" xmlns:p14="http://schemas.microsoft.com/office/powerpoint/2010/main">
    <mc:Choice Requires="p14">
      <p:transition spd="slow" p14:dur="2000" advTm="21001"/>
    </mc:Choice>
    <mc:Fallback xmlns="">
      <p:transition spd="slow" advTm="21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2A2F02-A773-40F9-95BB-A2383695B6FD}"/>
              </a:ext>
            </a:extLst>
          </p:cNvPr>
          <p:cNvSpPr>
            <a:spLocks noGrp="1"/>
          </p:cNvSpPr>
          <p:nvPr>
            <p:ph type="title"/>
          </p:nvPr>
        </p:nvSpPr>
        <p:spPr>
          <a:xfrm>
            <a:off x="838200" y="365125"/>
            <a:ext cx="10515600" cy="1325563"/>
          </a:xfrm>
        </p:spPr>
        <p:txBody>
          <a:bodyPr/>
          <a:lstStyle/>
          <a:p>
            <a:r>
              <a:rPr lang="en-US" dirty="0" err="1"/>
              <a:t>Comparta</a:t>
            </a:r>
            <a:r>
              <a:rPr lang="en-US" dirty="0"/>
              <a:t> </a:t>
            </a:r>
            <a:r>
              <a:rPr lang="en-US" dirty="0" err="1"/>
              <a:t>su</a:t>
            </a:r>
            <a:r>
              <a:rPr lang="en-US" dirty="0"/>
              <a:t> </a:t>
            </a:r>
            <a:r>
              <a:rPr lang="en-US" dirty="0" err="1"/>
              <a:t>Mapa</a:t>
            </a:r>
            <a:endParaRPr lang="es-MX" dirty="0"/>
          </a:p>
        </p:txBody>
      </p:sp>
      <p:pic>
        <p:nvPicPr>
          <p:cNvPr id="5" name="Content Placeholder 3">
            <a:extLst>
              <a:ext uri="{FF2B5EF4-FFF2-40B4-BE49-F238E27FC236}">
                <a16:creationId xmlns:a16="http://schemas.microsoft.com/office/drawing/2014/main" id="{E279CFD0-5746-4425-B1FD-A89169B0495F}"/>
              </a:ext>
            </a:extLst>
          </p:cNvPr>
          <p:cNvPicPr>
            <a:picLocks noGrp="1" noChangeAspect="1"/>
          </p:cNvPicPr>
          <p:nvPr>
            <p:ph idx="1"/>
          </p:nvPr>
        </p:nvPicPr>
        <p:blipFill>
          <a:blip r:embed="rId5"/>
          <a:stretch>
            <a:fillRect/>
          </a:stretch>
        </p:blipFill>
        <p:spPr>
          <a:xfrm>
            <a:off x="951650" y="1330036"/>
            <a:ext cx="10288700" cy="4713923"/>
          </a:xfrm>
          <a:prstGeom prst="rect">
            <a:avLst/>
          </a:prstGeom>
        </p:spPr>
      </p:pic>
      <p:sp>
        <p:nvSpPr>
          <p:cNvPr id="6" name="Oval 5">
            <a:extLst>
              <a:ext uri="{FF2B5EF4-FFF2-40B4-BE49-F238E27FC236}">
                <a16:creationId xmlns:a16="http://schemas.microsoft.com/office/drawing/2014/main" id="{CFD79CB8-7509-400C-8C2D-A475DAE54F55}"/>
              </a:ext>
            </a:extLst>
          </p:cNvPr>
          <p:cNvSpPr/>
          <p:nvPr/>
        </p:nvSpPr>
        <p:spPr>
          <a:xfrm>
            <a:off x="9716816" y="1536456"/>
            <a:ext cx="541089" cy="39927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7" name="object 6">
            <a:extLst>
              <a:ext uri="{FF2B5EF4-FFF2-40B4-BE49-F238E27FC236}">
                <a16:creationId xmlns:a16="http://schemas.microsoft.com/office/drawing/2014/main" id="{13B70401-56AB-40AC-90D8-17726B3B55F3}"/>
              </a:ext>
            </a:extLst>
          </p:cNvPr>
          <p:cNvSpPr txBox="1"/>
          <p:nvPr/>
        </p:nvSpPr>
        <p:spPr>
          <a:xfrm>
            <a:off x="6684725" y="638889"/>
            <a:ext cx="3302635" cy="6880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1275" rIns="0" bIns="0" rtlCol="0">
            <a:spAutoFit/>
          </a:bodyPr>
          <a:lstStyle/>
          <a:p>
            <a:pPr marL="90805" marR="83185">
              <a:lnSpc>
                <a:spcPct val="100000"/>
              </a:lnSpc>
              <a:spcBef>
                <a:spcPts val="325"/>
              </a:spcBef>
            </a:pPr>
            <a:r>
              <a:rPr lang="es-MX" sz="1400" spc="-5" dirty="0">
                <a:solidFill>
                  <a:srgbClr val="001F5F"/>
                </a:solidFill>
                <a:latin typeface="Arial"/>
                <a:cs typeface="Arial"/>
              </a:rPr>
              <a:t>Cuando haya terminado, puede compartir el mapa directamente con su jurisdicción.</a:t>
            </a:r>
            <a:endParaRPr sz="1400" dirty="0">
              <a:latin typeface="Arial"/>
              <a:cs typeface="Arial"/>
            </a:endParaRPr>
          </a:p>
        </p:txBody>
      </p:sp>
      <p:cxnSp>
        <p:nvCxnSpPr>
          <p:cNvPr id="8" name="Straight Arrow Connector 7">
            <a:extLst>
              <a:ext uri="{FF2B5EF4-FFF2-40B4-BE49-F238E27FC236}">
                <a16:creationId xmlns:a16="http://schemas.microsoft.com/office/drawing/2014/main" id="{1FD88DE4-8B23-4E3E-A2E6-3F5A9CA609C3}"/>
              </a:ext>
            </a:extLst>
          </p:cNvPr>
          <p:cNvCxnSpPr/>
          <p:nvPr/>
        </p:nvCxnSpPr>
        <p:spPr>
          <a:xfrm>
            <a:off x="9260444" y="1323760"/>
            <a:ext cx="456372" cy="227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99C359C9-2446-4A42-922F-A2DD13A733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05235252"/>
      </p:ext>
    </p:extLst>
  </p:cSld>
  <p:clrMapOvr>
    <a:masterClrMapping/>
  </p:clrMapOvr>
  <mc:AlternateContent xmlns:mc="http://schemas.openxmlformats.org/markup-compatibility/2006" xmlns:p14="http://schemas.microsoft.com/office/powerpoint/2010/main">
    <mc:Choice Requires="p14">
      <p:transition spd="slow" p14:dur="2000" advTm="14087"/>
    </mc:Choice>
    <mc:Fallback xmlns="">
      <p:transition spd="slow" advTm="14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2B7F9E-38EB-446A-AE65-D0125A6EF945}"/>
              </a:ext>
            </a:extLst>
          </p:cNvPr>
          <p:cNvPicPr>
            <a:picLocks noChangeAspect="1"/>
          </p:cNvPicPr>
          <p:nvPr/>
        </p:nvPicPr>
        <p:blipFill>
          <a:blip r:embed="rId5"/>
          <a:stretch>
            <a:fillRect/>
          </a:stretch>
        </p:blipFill>
        <p:spPr>
          <a:xfrm>
            <a:off x="950530" y="1072692"/>
            <a:ext cx="10290940" cy="4712616"/>
          </a:xfrm>
          <a:prstGeom prst="rect">
            <a:avLst/>
          </a:prstGeom>
        </p:spPr>
      </p:pic>
      <p:sp>
        <p:nvSpPr>
          <p:cNvPr id="5" name="Title 1">
            <a:extLst>
              <a:ext uri="{FF2B5EF4-FFF2-40B4-BE49-F238E27FC236}">
                <a16:creationId xmlns:a16="http://schemas.microsoft.com/office/drawing/2014/main" id="{9B08FFBE-34EC-48D9-8AB1-5B18D5ABEB6B}"/>
              </a:ext>
            </a:extLst>
          </p:cNvPr>
          <p:cNvSpPr>
            <a:spLocks noGrp="1"/>
          </p:cNvSpPr>
          <p:nvPr>
            <p:ph type="title"/>
          </p:nvPr>
        </p:nvSpPr>
        <p:spPr>
          <a:xfrm>
            <a:off x="156243" y="334216"/>
            <a:ext cx="10515600" cy="777092"/>
          </a:xfrm>
        </p:spPr>
        <p:txBody>
          <a:bodyPr/>
          <a:lstStyle/>
          <a:p>
            <a:r>
              <a:rPr lang="en-US" dirty="0" err="1"/>
              <a:t>Comparta</a:t>
            </a:r>
            <a:r>
              <a:rPr lang="en-US" dirty="0"/>
              <a:t> </a:t>
            </a:r>
            <a:r>
              <a:rPr lang="en-US" dirty="0" err="1"/>
              <a:t>su</a:t>
            </a:r>
            <a:r>
              <a:rPr lang="en-US" dirty="0"/>
              <a:t> </a:t>
            </a:r>
            <a:r>
              <a:rPr lang="en-US" dirty="0" err="1"/>
              <a:t>Mapa</a:t>
            </a:r>
            <a:endParaRPr lang="es-MX" dirty="0"/>
          </a:p>
        </p:txBody>
      </p:sp>
      <p:pic>
        <p:nvPicPr>
          <p:cNvPr id="6" name="Content Placeholder 4">
            <a:extLst>
              <a:ext uri="{FF2B5EF4-FFF2-40B4-BE49-F238E27FC236}">
                <a16:creationId xmlns:a16="http://schemas.microsoft.com/office/drawing/2014/main" id="{DE9E96F0-C459-4151-B615-BDED46D47CFA}"/>
              </a:ext>
            </a:extLst>
          </p:cNvPr>
          <p:cNvPicPr>
            <a:picLocks noGrp="1" noChangeAspect="1"/>
          </p:cNvPicPr>
          <p:nvPr>
            <p:ph idx="1"/>
          </p:nvPr>
        </p:nvPicPr>
        <p:blipFill>
          <a:blip r:embed="rId6"/>
          <a:stretch>
            <a:fillRect/>
          </a:stretch>
        </p:blipFill>
        <p:spPr>
          <a:xfrm>
            <a:off x="3505200" y="2475292"/>
            <a:ext cx="5181600" cy="2266950"/>
          </a:xfrm>
        </p:spPr>
      </p:pic>
      <p:sp>
        <p:nvSpPr>
          <p:cNvPr id="7" name="object 6">
            <a:extLst>
              <a:ext uri="{FF2B5EF4-FFF2-40B4-BE49-F238E27FC236}">
                <a16:creationId xmlns:a16="http://schemas.microsoft.com/office/drawing/2014/main" id="{4E84C800-30EA-4F62-AF32-ACAAE649C94B}"/>
              </a:ext>
            </a:extLst>
          </p:cNvPr>
          <p:cNvSpPr txBox="1"/>
          <p:nvPr/>
        </p:nvSpPr>
        <p:spPr>
          <a:xfrm>
            <a:off x="5414043" y="1002790"/>
            <a:ext cx="3922395" cy="173637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12700" rIns="0" bIns="0" rtlCol="0">
            <a:spAutoFit/>
          </a:bodyPr>
          <a:lstStyle/>
          <a:p>
            <a:pPr marL="12700" marR="5080" algn="just">
              <a:lnSpc>
                <a:spcPct val="100000"/>
              </a:lnSpc>
              <a:spcBef>
                <a:spcPts val="100"/>
              </a:spcBef>
            </a:pPr>
            <a:r>
              <a:rPr lang="es-MX" sz="1400" spc="-5" dirty="0">
                <a:solidFill>
                  <a:srgbClr val="001F5F"/>
                </a:solidFill>
                <a:latin typeface="Arial"/>
                <a:cs typeface="Arial"/>
              </a:rPr>
              <a:t>Copie el enlace que se completa en el cuadro, luego envíelo por correo electrónico a su jurisdicción o a cualquier otra persona que desee que revise su mapa. El correo electrónico del demógrafo de Ontario es Stephanie.Smith@bbklaw.com. También puede enviar un correo electrónico a districts@ontarioca.gov</a:t>
            </a:r>
            <a:endParaRPr sz="1400" dirty="0">
              <a:latin typeface="Arial"/>
              <a:cs typeface="Arial"/>
            </a:endParaRPr>
          </a:p>
        </p:txBody>
      </p:sp>
      <p:pic>
        <p:nvPicPr>
          <p:cNvPr id="8" name="Picture 7">
            <a:extLst>
              <a:ext uri="{FF2B5EF4-FFF2-40B4-BE49-F238E27FC236}">
                <a16:creationId xmlns:a16="http://schemas.microsoft.com/office/drawing/2014/main" id="{E184142C-62A9-4E83-97E9-34E785CE6CE1}"/>
              </a:ext>
            </a:extLst>
          </p:cNvPr>
          <p:cNvPicPr>
            <a:picLocks noChangeAspect="1"/>
          </p:cNvPicPr>
          <p:nvPr/>
        </p:nvPicPr>
        <p:blipFill>
          <a:blip r:embed="rId7"/>
          <a:stretch>
            <a:fillRect/>
          </a:stretch>
        </p:blipFill>
        <p:spPr>
          <a:xfrm>
            <a:off x="9804706" y="1381124"/>
            <a:ext cx="439869" cy="333375"/>
          </a:xfrm>
          <a:prstGeom prst="rect">
            <a:avLst/>
          </a:prstGeom>
        </p:spPr>
      </p:pic>
      <p:cxnSp>
        <p:nvCxnSpPr>
          <p:cNvPr id="9" name="Straight Arrow Connector 8">
            <a:extLst>
              <a:ext uri="{FF2B5EF4-FFF2-40B4-BE49-F238E27FC236}">
                <a16:creationId xmlns:a16="http://schemas.microsoft.com/office/drawing/2014/main" id="{45B118C1-EE42-43F5-BC70-0814A76663B2}"/>
              </a:ext>
            </a:extLst>
          </p:cNvPr>
          <p:cNvCxnSpPr/>
          <p:nvPr/>
        </p:nvCxnSpPr>
        <p:spPr>
          <a:xfrm>
            <a:off x="9336438" y="1072692"/>
            <a:ext cx="468268" cy="359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3E59484-8AC1-4D74-B0CD-BC12FF626E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4510058"/>
      </p:ext>
    </p:extLst>
  </p:cSld>
  <p:clrMapOvr>
    <a:masterClrMapping/>
  </p:clrMapOvr>
  <mc:AlternateContent xmlns:mc="http://schemas.openxmlformats.org/markup-compatibility/2006" xmlns:p14="http://schemas.microsoft.com/office/powerpoint/2010/main">
    <mc:Choice Requires="p14">
      <p:transition spd="slow" p14:dur="2000" advTm="20931"/>
    </mc:Choice>
    <mc:Fallback xmlns="">
      <p:transition spd="slow" advTm="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7FF594-E698-467B-8A13-54E0F6C514D6}"/>
              </a:ext>
            </a:extLst>
          </p:cNvPr>
          <p:cNvSpPr>
            <a:spLocks noGrp="1"/>
          </p:cNvSpPr>
          <p:nvPr>
            <p:ph type="title"/>
          </p:nvPr>
        </p:nvSpPr>
        <p:spPr>
          <a:xfrm>
            <a:off x="838200" y="365125"/>
            <a:ext cx="10515600" cy="1325563"/>
          </a:xfrm>
        </p:spPr>
        <p:txBody>
          <a:bodyPr/>
          <a:lstStyle/>
          <a:p>
            <a:r>
              <a:rPr lang="en-US" dirty="0" err="1"/>
              <a:t>Información</a:t>
            </a:r>
            <a:r>
              <a:rPr lang="en-US" dirty="0"/>
              <a:t> de </a:t>
            </a:r>
            <a:r>
              <a:rPr lang="en-US" dirty="0" err="1"/>
              <a:t>Contacto</a:t>
            </a:r>
            <a:r>
              <a:rPr lang="en-US" dirty="0"/>
              <a:t>	</a:t>
            </a:r>
            <a:endParaRPr lang="es-MX" dirty="0"/>
          </a:p>
        </p:txBody>
      </p:sp>
      <p:sp>
        <p:nvSpPr>
          <p:cNvPr id="5" name="Content Placeholder 2">
            <a:extLst>
              <a:ext uri="{FF2B5EF4-FFF2-40B4-BE49-F238E27FC236}">
                <a16:creationId xmlns:a16="http://schemas.microsoft.com/office/drawing/2014/main" id="{948FFDC9-6F7D-4ECB-BF68-A495C023445C}"/>
              </a:ext>
            </a:extLst>
          </p:cNvPr>
          <p:cNvSpPr>
            <a:spLocks noGrp="1"/>
          </p:cNvSpPr>
          <p:nvPr>
            <p:ph idx="1"/>
          </p:nvPr>
        </p:nvSpPr>
        <p:spPr>
          <a:xfrm>
            <a:off x="838200" y="1825625"/>
            <a:ext cx="10515600" cy="4351338"/>
          </a:xfrm>
        </p:spPr>
        <p:txBody>
          <a:bodyPr/>
          <a:lstStyle/>
          <a:p>
            <a:r>
              <a:rPr lang="en-US" dirty="0" err="1"/>
              <a:t>Oficina</a:t>
            </a:r>
            <a:r>
              <a:rPr lang="en-US" dirty="0"/>
              <a:t> de la </a:t>
            </a:r>
            <a:r>
              <a:rPr lang="en-US" dirty="0" err="1"/>
              <a:t>Secretaria</a:t>
            </a:r>
            <a:r>
              <a:rPr lang="en-US" dirty="0"/>
              <a:t> Municipal</a:t>
            </a:r>
          </a:p>
          <a:p>
            <a:pPr marL="0" indent="0">
              <a:buNone/>
            </a:pPr>
            <a:r>
              <a:rPr lang="en-US" dirty="0"/>
              <a:t>	(909) 395-2009</a:t>
            </a:r>
          </a:p>
          <a:p>
            <a:pPr marL="0" indent="0">
              <a:buNone/>
            </a:pPr>
            <a:r>
              <a:rPr lang="en-US" dirty="0"/>
              <a:t>	Districts@ontarioca.gov</a:t>
            </a:r>
          </a:p>
          <a:p>
            <a:pPr marL="0" indent="0">
              <a:buNone/>
            </a:pPr>
            <a:endParaRPr lang="en-US" dirty="0"/>
          </a:p>
          <a:p>
            <a:r>
              <a:rPr lang="en-US" dirty="0">
                <a:hlinkClick r:id="rId5"/>
              </a:rPr>
              <a:t>www.ontarioca.gov/districts</a:t>
            </a:r>
            <a:endParaRPr lang="en-US" dirty="0"/>
          </a:p>
          <a:p>
            <a:pPr marL="0" indent="0">
              <a:buNone/>
            </a:pPr>
            <a:endParaRPr lang="en-US" dirty="0"/>
          </a:p>
          <a:p>
            <a:endParaRPr lang="es-MX" dirty="0"/>
          </a:p>
        </p:txBody>
      </p:sp>
      <p:pic>
        <p:nvPicPr>
          <p:cNvPr id="2" name="Audio 1">
            <a:hlinkClick r:id="" action="ppaction://media"/>
            <a:extLst>
              <a:ext uri="{FF2B5EF4-FFF2-40B4-BE49-F238E27FC236}">
                <a16:creationId xmlns:a16="http://schemas.microsoft.com/office/drawing/2014/main" id="{71282EF9-0DEC-49D2-AC0F-C72A649A5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2258099"/>
      </p:ext>
    </p:extLst>
  </p:cSld>
  <p:clrMapOvr>
    <a:masterClrMapping/>
  </p:clrMapOvr>
  <mc:AlternateContent xmlns:mc="http://schemas.openxmlformats.org/markup-compatibility/2006" xmlns:p14="http://schemas.microsoft.com/office/powerpoint/2010/main">
    <mc:Choice Requires="p14">
      <p:transition spd="slow" p14:dur="2000" advTm="9391"/>
    </mc:Choice>
    <mc:Fallback xmlns="">
      <p:transition spd="slow" advTm="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68DCB-5445-4050-A240-8331E9B5D5BD}"/>
              </a:ext>
            </a:extLst>
          </p:cNvPr>
          <p:cNvPicPr>
            <a:picLocks noChangeAspect="1"/>
          </p:cNvPicPr>
          <p:nvPr/>
        </p:nvPicPr>
        <p:blipFill>
          <a:blip r:embed="rId5"/>
          <a:stretch>
            <a:fillRect/>
          </a:stretch>
        </p:blipFill>
        <p:spPr>
          <a:xfrm>
            <a:off x="617242" y="370033"/>
            <a:ext cx="9000603" cy="4524184"/>
          </a:xfrm>
          <a:prstGeom prst="rect">
            <a:avLst/>
          </a:prstGeom>
        </p:spPr>
      </p:pic>
      <p:sp>
        <p:nvSpPr>
          <p:cNvPr id="5" name="TextBox 4">
            <a:extLst>
              <a:ext uri="{FF2B5EF4-FFF2-40B4-BE49-F238E27FC236}">
                <a16:creationId xmlns:a16="http://schemas.microsoft.com/office/drawing/2014/main" id="{3DCB7F2C-5FC9-48A1-857C-9B634347C7F9}"/>
              </a:ext>
            </a:extLst>
          </p:cNvPr>
          <p:cNvSpPr txBox="1"/>
          <p:nvPr/>
        </p:nvSpPr>
        <p:spPr>
          <a:xfrm>
            <a:off x="760054" y="4894217"/>
            <a:ext cx="5834260" cy="1508105"/>
          </a:xfrm>
          <a:prstGeom prst="rect">
            <a:avLst/>
          </a:prstGeom>
          <a:noFill/>
        </p:spPr>
        <p:txBody>
          <a:bodyPr wrap="square" rtlCol="0">
            <a:spAutoFit/>
          </a:bodyPr>
          <a:lstStyle/>
          <a:p>
            <a:r>
              <a:rPr lang="en-US" sz="2000" dirty="0" err="1"/>
              <a:t>Empezando</a:t>
            </a:r>
            <a:endParaRPr lang="en-US" sz="2000" dirty="0"/>
          </a:p>
          <a:p>
            <a:endParaRPr lang="en-US" dirty="0"/>
          </a:p>
          <a:p>
            <a:r>
              <a:rPr lang="en-US" dirty="0"/>
              <a:t>Para </a:t>
            </a:r>
            <a:r>
              <a:rPr lang="en-US" dirty="0" err="1"/>
              <a:t>comenzar</a:t>
            </a:r>
            <a:r>
              <a:rPr lang="en-US" dirty="0"/>
              <a:t>, </a:t>
            </a:r>
            <a:r>
              <a:rPr lang="en-US" dirty="0" err="1"/>
              <a:t>visite</a:t>
            </a:r>
            <a:r>
              <a:rPr lang="en-US" dirty="0"/>
              <a:t>: davesredistricting.org/</a:t>
            </a:r>
          </a:p>
          <a:p>
            <a:pPr marL="285750" indent="-285750">
              <a:buFont typeface="Arial" panose="020B0604020202020204" pitchFamily="34" charset="0"/>
              <a:buChar char="•"/>
            </a:pPr>
            <a:r>
              <a:rPr lang="es-MX" dirty="0"/>
              <a:t>Haga clic en la barra de menú en la esquina superior izquierda</a:t>
            </a:r>
          </a:p>
        </p:txBody>
      </p:sp>
      <p:sp>
        <p:nvSpPr>
          <p:cNvPr id="6" name="Oval 5">
            <a:extLst>
              <a:ext uri="{FF2B5EF4-FFF2-40B4-BE49-F238E27FC236}">
                <a16:creationId xmlns:a16="http://schemas.microsoft.com/office/drawing/2014/main" id="{6159354A-BB19-4D05-9B0C-97CDCA0B8BDC}"/>
              </a:ext>
            </a:extLst>
          </p:cNvPr>
          <p:cNvSpPr/>
          <p:nvPr/>
        </p:nvSpPr>
        <p:spPr>
          <a:xfrm>
            <a:off x="556282" y="339471"/>
            <a:ext cx="407544" cy="40946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pic>
        <p:nvPicPr>
          <p:cNvPr id="10" name="Audio 9">
            <a:hlinkClick r:id="" action="ppaction://media"/>
            <a:extLst>
              <a:ext uri="{FF2B5EF4-FFF2-40B4-BE49-F238E27FC236}">
                <a16:creationId xmlns:a16="http://schemas.microsoft.com/office/drawing/2014/main" id="{9B0E90B7-2EDE-42B6-AF70-3BA337360B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7568983"/>
      </p:ext>
    </p:extLst>
  </p:cSld>
  <p:clrMapOvr>
    <a:masterClrMapping/>
  </p:clrMapOvr>
  <mc:AlternateContent xmlns:mc="http://schemas.openxmlformats.org/markup-compatibility/2006" xmlns:p14="http://schemas.microsoft.com/office/powerpoint/2010/main">
    <mc:Choice Requires="p14">
      <p:transition spd="slow" p14:dur="2000" advTm="46918"/>
    </mc:Choice>
    <mc:Fallback xmlns="">
      <p:transition spd="slow" advTm="46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7B173B-9BA0-41B4-81AD-A76385A190AD}"/>
              </a:ext>
            </a:extLst>
          </p:cNvPr>
          <p:cNvPicPr>
            <a:picLocks noChangeAspect="1"/>
          </p:cNvPicPr>
          <p:nvPr/>
        </p:nvPicPr>
        <p:blipFill>
          <a:blip r:embed="rId5"/>
          <a:stretch>
            <a:fillRect/>
          </a:stretch>
        </p:blipFill>
        <p:spPr>
          <a:xfrm>
            <a:off x="565834" y="225828"/>
            <a:ext cx="10137667" cy="5407329"/>
          </a:xfrm>
          <a:prstGeom prst="rect">
            <a:avLst/>
          </a:prstGeom>
        </p:spPr>
      </p:pic>
      <p:sp>
        <p:nvSpPr>
          <p:cNvPr id="9" name="TextBox 4">
            <a:extLst>
              <a:ext uri="{FF2B5EF4-FFF2-40B4-BE49-F238E27FC236}">
                <a16:creationId xmlns:a16="http://schemas.microsoft.com/office/drawing/2014/main" id="{4491508D-403C-4A25-B549-E9DC52B0F93E}"/>
              </a:ext>
            </a:extLst>
          </p:cNvPr>
          <p:cNvSpPr txBox="1"/>
          <p:nvPr/>
        </p:nvSpPr>
        <p:spPr>
          <a:xfrm>
            <a:off x="1907335" y="5565145"/>
            <a:ext cx="7550465" cy="7694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00" dirty="0" err="1"/>
              <a:t>Regístrese</a:t>
            </a:r>
            <a:r>
              <a:rPr lang="en-US" sz="2600" dirty="0"/>
              <a:t> para </a:t>
            </a:r>
            <a:r>
              <a:rPr lang="en-US" sz="2600" dirty="0" err="1"/>
              <a:t>obtener</a:t>
            </a:r>
            <a:r>
              <a:rPr lang="en-US" sz="2600" dirty="0"/>
              <a:t> </a:t>
            </a:r>
            <a:r>
              <a:rPr lang="en-US" sz="2600" dirty="0" err="1"/>
              <a:t>una</a:t>
            </a:r>
            <a:r>
              <a:rPr lang="en-US" sz="2600" dirty="0"/>
              <a:t> </a:t>
            </a:r>
            <a:r>
              <a:rPr lang="en-US" sz="2600" dirty="0" err="1"/>
              <a:t>Cuenta</a:t>
            </a:r>
            <a:r>
              <a:rPr lang="en-US" sz="2600" dirty="0"/>
              <a:t> </a:t>
            </a:r>
            <a:r>
              <a:rPr lang="en-US" sz="2600" dirty="0" err="1"/>
              <a:t>Gratuita</a:t>
            </a:r>
            <a:endParaRPr lang="en-US" sz="2600" dirty="0"/>
          </a:p>
          <a:p>
            <a:pPr algn="ctr"/>
            <a:r>
              <a:rPr lang="es-MX" dirty="0"/>
              <a:t>Esto le permitirá crear y guardar su propio mapa</a:t>
            </a:r>
          </a:p>
        </p:txBody>
      </p:sp>
      <p:sp>
        <p:nvSpPr>
          <p:cNvPr id="10" name="Oval 9">
            <a:extLst>
              <a:ext uri="{FF2B5EF4-FFF2-40B4-BE49-F238E27FC236}">
                <a16:creationId xmlns:a16="http://schemas.microsoft.com/office/drawing/2014/main" id="{BA594A3C-73C6-49CC-8C1E-7667320A2A78}"/>
              </a:ext>
            </a:extLst>
          </p:cNvPr>
          <p:cNvSpPr/>
          <p:nvPr/>
        </p:nvSpPr>
        <p:spPr>
          <a:xfrm>
            <a:off x="661630" y="1572330"/>
            <a:ext cx="997577" cy="3062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noFill/>
            </a:endParaRPr>
          </a:p>
        </p:txBody>
      </p:sp>
      <p:pic>
        <p:nvPicPr>
          <p:cNvPr id="3" name="Audio 2">
            <a:hlinkClick r:id="" action="ppaction://media"/>
            <a:extLst>
              <a:ext uri="{FF2B5EF4-FFF2-40B4-BE49-F238E27FC236}">
                <a16:creationId xmlns:a16="http://schemas.microsoft.com/office/drawing/2014/main" id="{27506EDB-D47C-4D4F-8F9C-5A31BDA5BB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5008588"/>
      </p:ext>
    </p:extLst>
  </p:cSld>
  <p:clrMapOvr>
    <a:masterClrMapping/>
  </p:clrMapOvr>
  <mc:AlternateContent xmlns:mc="http://schemas.openxmlformats.org/markup-compatibility/2006" xmlns:p14="http://schemas.microsoft.com/office/powerpoint/2010/main">
    <mc:Choice Requires="p14">
      <p:transition spd="slow" p14:dur="2000" advTm="16565"/>
    </mc:Choice>
    <mc:Fallback xmlns="">
      <p:transition spd="slow" advTm="1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9560EA-0DFE-40CA-9F72-508D3EC40E27}"/>
              </a:ext>
            </a:extLst>
          </p:cNvPr>
          <p:cNvSpPr>
            <a:spLocks noGrp="1"/>
          </p:cNvSpPr>
          <p:nvPr/>
        </p:nvSpPr>
        <p:spPr>
          <a:xfrm>
            <a:off x="497902" y="258763"/>
            <a:ext cx="10515600" cy="101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Mapas</a:t>
            </a:r>
            <a:r>
              <a:rPr lang="en-US" dirty="0"/>
              <a:t> </a:t>
            </a:r>
            <a:r>
              <a:rPr lang="en-US" dirty="0" err="1"/>
              <a:t>Preliminares</a:t>
            </a:r>
            <a:endParaRPr lang="es-MX" dirty="0"/>
          </a:p>
        </p:txBody>
      </p:sp>
      <p:pic>
        <p:nvPicPr>
          <p:cNvPr id="5" name="Content Placeholder 3">
            <a:extLst>
              <a:ext uri="{FF2B5EF4-FFF2-40B4-BE49-F238E27FC236}">
                <a16:creationId xmlns:a16="http://schemas.microsoft.com/office/drawing/2014/main" id="{81A299F1-AC16-49DF-A6F7-E14846B24565}"/>
              </a:ext>
            </a:extLst>
          </p:cNvPr>
          <p:cNvPicPr>
            <a:picLocks noGrp="1" noChangeAspect="1"/>
          </p:cNvPicPr>
          <p:nvPr/>
        </p:nvPicPr>
        <p:blipFill>
          <a:blip r:embed="rId5"/>
          <a:stretch>
            <a:fillRect/>
          </a:stretch>
        </p:blipFill>
        <p:spPr>
          <a:xfrm>
            <a:off x="529839" y="1069128"/>
            <a:ext cx="10025042" cy="5317385"/>
          </a:xfrm>
          <a:prstGeom prst="rect">
            <a:avLst/>
          </a:prstGeom>
        </p:spPr>
      </p:pic>
      <p:cxnSp>
        <p:nvCxnSpPr>
          <p:cNvPr id="7" name="Straight Arrow Connector 6">
            <a:extLst>
              <a:ext uri="{FF2B5EF4-FFF2-40B4-BE49-F238E27FC236}">
                <a16:creationId xmlns:a16="http://schemas.microsoft.com/office/drawing/2014/main" id="{BB29E287-91A7-4850-83C4-C1BBC4C9FA66}"/>
              </a:ext>
            </a:extLst>
          </p:cNvPr>
          <p:cNvCxnSpPr>
            <a:cxnSpLocks/>
          </p:cNvCxnSpPr>
          <p:nvPr/>
        </p:nvCxnSpPr>
        <p:spPr>
          <a:xfrm flipH="1" flipV="1">
            <a:off x="767740" y="1276884"/>
            <a:ext cx="1263687" cy="518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0BEBAC1-792F-41E5-9528-DB08DA741B49}"/>
              </a:ext>
            </a:extLst>
          </p:cNvPr>
          <p:cNvSpPr/>
          <p:nvPr/>
        </p:nvSpPr>
        <p:spPr>
          <a:xfrm>
            <a:off x="492698" y="1795458"/>
            <a:ext cx="997577" cy="3062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noFill/>
            </a:endParaRPr>
          </a:p>
        </p:txBody>
      </p:sp>
      <p:sp>
        <p:nvSpPr>
          <p:cNvPr id="10" name="TextBox 9">
            <a:extLst>
              <a:ext uri="{FF2B5EF4-FFF2-40B4-BE49-F238E27FC236}">
                <a16:creationId xmlns:a16="http://schemas.microsoft.com/office/drawing/2014/main" id="{3386D9E2-7F9D-4247-BD9E-9AAAB65058AB}"/>
              </a:ext>
            </a:extLst>
          </p:cNvPr>
          <p:cNvSpPr txBox="1"/>
          <p:nvPr/>
        </p:nvSpPr>
        <p:spPr>
          <a:xfrm>
            <a:off x="2063364" y="1536171"/>
            <a:ext cx="5918661" cy="1200329"/>
          </a:xfrm>
          <a:prstGeom prst="rect">
            <a:avLst/>
          </a:prstGeom>
          <a:solidFill>
            <a:schemeClr val="tx1">
              <a:lumMod val="20000"/>
              <a:lumOff val="80000"/>
            </a:schemeClr>
          </a:solidFill>
          <a:ln>
            <a:solidFill>
              <a:schemeClr val="tx1"/>
            </a:solidFill>
          </a:ln>
        </p:spPr>
        <p:txBody>
          <a:bodyPr wrap="square" rtlCol="0">
            <a:spAutoFit/>
          </a:bodyPr>
          <a:lstStyle/>
          <a:p>
            <a:pPr algn="just"/>
            <a:r>
              <a:rPr lang="es-MX" dirty="0">
                <a:solidFill>
                  <a:srgbClr val="002060"/>
                </a:solidFill>
                <a:latin typeface="Arial" panose="020B0604020202020204" pitchFamily="34" charset="0"/>
                <a:cs typeface="Arial" panose="020B0604020202020204" pitchFamily="34" charset="0"/>
              </a:rPr>
              <a:t>Para tener acceso a los mapas publicados, o para comenzar a dibujar su propio mapa, haga clic en las tres líneas ubicadas en la esquina superior izquierda de la página y seleccione "mapas" en el panel de opciones.</a:t>
            </a:r>
          </a:p>
        </p:txBody>
      </p:sp>
      <p:pic>
        <p:nvPicPr>
          <p:cNvPr id="6" name="Audio 5">
            <a:hlinkClick r:id="" action="ppaction://media"/>
            <a:extLst>
              <a:ext uri="{FF2B5EF4-FFF2-40B4-BE49-F238E27FC236}">
                <a16:creationId xmlns:a16="http://schemas.microsoft.com/office/drawing/2014/main" id="{3B8374E3-E31D-4AE2-B622-7BBBB173FD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0539883"/>
      </p:ext>
    </p:extLst>
  </p:cSld>
  <p:clrMapOvr>
    <a:masterClrMapping/>
  </p:clrMapOvr>
  <mc:AlternateContent xmlns:mc="http://schemas.openxmlformats.org/markup-compatibility/2006" xmlns:p14="http://schemas.microsoft.com/office/powerpoint/2010/main">
    <mc:Choice Requires="p14">
      <p:transition spd="slow" p14:dur="2000" advTm="15013"/>
    </mc:Choice>
    <mc:Fallback xmlns="">
      <p:transition spd="slow" advTm="1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0E18F7-546A-4DCF-8DD5-FA5235BD226C}"/>
              </a:ext>
            </a:extLst>
          </p:cNvPr>
          <p:cNvSpPr>
            <a:spLocks noGrp="1"/>
          </p:cNvSpPr>
          <p:nvPr/>
        </p:nvSpPr>
        <p:spPr>
          <a:xfrm>
            <a:off x="495301" y="762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Mapas</a:t>
            </a:r>
            <a:r>
              <a:rPr lang="en-US" dirty="0"/>
              <a:t> </a:t>
            </a:r>
            <a:r>
              <a:rPr lang="en-US" dirty="0" err="1"/>
              <a:t>Publicados</a:t>
            </a:r>
            <a:br>
              <a:rPr lang="en-US" dirty="0"/>
            </a:br>
            <a:r>
              <a:rPr lang="es-MX" sz="2200" dirty="0"/>
              <a:t>Seleccione "Mis mapas" en la parte superior y a la izquierda de la pantalla</a:t>
            </a:r>
            <a:r>
              <a:rPr lang="en-US" sz="2200" dirty="0"/>
              <a:t>:</a:t>
            </a:r>
            <a:endParaRPr lang="es-MX" sz="2200" dirty="0"/>
          </a:p>
        </p:txBody>
      </p:sp>
      <p:pic>
        <p:nvPicPr>
          <p:cNvPr id="5" name="Picture 4">
            <a:extLst>
              <a:ext uri="{FF2B5EF4-FFF2-40B4-BE49-F238E27FC236}">
                <a16:creationId xmlns:a16="http://schemas.microsoft.com/office/drawing/2014/main" id="{BF83850F-FC6E-4138-A44E-E6C8351B617D}"/>
              </a:ext>
            </a:extLst>
          </p:cNvPr>
          <p:cNvPicPr>
            <a:picLocks noChangeAspect="1"/>
          </p:cNvPicPr>
          <p:nvPr/>
        </p:nvPicPr>
        <p:blipFill>
          <a:blip r:embed="rId5"/>
          <a:stretch>
            <a:fillRect/>
          </a:stretch>
        </p:blipFill>
        <p:spPr>
          <a:xfrm>
            <a:off x="2083174" y="1401763"/>
            <a:ext cx="1528089" cy="533054"/>
          </a:xfrm>
          <a:prstGeom prst="rect">
            <a:avLst/>
          </a:prstGeom>
        </p:spPr>
      </p:pic>
      <p:sp>
        <p:nvSpPr>
          <p:cNvPr id="6" name="TextBox 4">
            <a:extLst>
              <a:ext uri="{FF2B5EF4-FFF2-40B4-BE49-F238E27FC236}">
                <a16:creationId xmlns:a16="http://schemas.microsoft.com/office/drawing/2014/main" id="{051A38E5-B46F-422C-8664-B011109FDDDA}"/>
              </a:ext>
            </a:extLst>
          </p:cNvPr>
          <p:cNvSpPr txBox="1"/>
          <p:nvPr/>
        </p:nvSpPr>
        <p:spPr>
          <a:xfrm>
            <a:off x="495299" y="1971837"/>
            <a:ext cx="1029462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200" dirty="0"/>
              <a:t>A continuación, seleccione "Mapas publicados" en el panel de opciones</a:t>
            </a:r>
            <a:r>
              <a:rPr lang="en-US" sz="2200" dirty="0"/>
              <a:t>:</a:t>
            </a:r>
            <a:r>
              <a:rPr lang="en-US" dirty="0"/>
              <a:t> </a:t>
            </a:r>
            <a:endParaRPr lang="es-MX" dirty="0"/>
          </a:p>
        </p:txBody>
      </p:sp>
      <p:pic>
        <p:nvPicPr>
          <p:cNvPr id="7" name="Picture 6">
            <a:extLst>
              <a:ext uri="{FF2B5EF4-FFF2-40B4-BE49-F238E27FC236}">
                <a16:creationId xmlns:a16="http://schemas.microsoft.com/office/drawing/2014/main" id="{F67455B9-8F25-4C54-8ADF-6E7BD5CAA016}"/>
              </a:ext>
            </a:extLst>
          </p:cNvPr>
          <p:cNvPicPr>
            <a:picLocks noChangeAspect="1"/>
          </p:cNvPicPr>
          <p:nvPr/>
        </p:nvPicPr>
        <p:blipFill>
          <a:blip r:embed="rId6"/>
          <a:stretch>
            <a:fillRect/>
          </a:stretch>
        </p:blipFill>
        <p:spPr>
          <a:xfrm>
            <a:off x="668779" y="2402724"/>
            <a:ext cx="1414395" cy="4054191"/>
          </a:xfrm>
          <a:prstGeom prst="rect">
            <a:avLst/>
          </a:prstGeom>
        </p:spPr>
      </p:pic>
      <p:sp>
        <p:nvSpPr>
          <p:cNvPr id="8" name="Oval 7">
            <a:extLst>
              <a:ext uri="{FF2B5EF4-FFF2-40B4-BE49-F238E27FC236}">
                <a16:creationId xmlns:a16="http://schemas.microsoft.com/office/drawing/2014/main" id="{C67C598F-6F5E-46CF-9346-AA812DE438C0}"/>
              </a:ext>
            </a:extLst>
          </p:cNvPr>
          <p:cNvSpPr/>
          <p:nvPr/>
        </p:nvSpPr>
        <p:spPr>
          <a:xfrm>
            <a:off x="668779" y="4756055"/>
            <a:ext cx="997577" cy="3062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noFill/>
            </a:endParaRPr>
          </a:p>
        </p:txBody>
      </p:sp>
      <p:pic>
        <p:nvPicPr>
          <p:cNvPr id="2" name="Audio 1">
            <a:hlinkClick r:id="" action="ppaction://media"/>
            <a:extLst>
              <a:ext uri="{FF2B5EF4-FFF2-40B4-BE49-F238E27FC236}">
                <a16:creationId xmlns:a16="http://schemas.microsoft.com/office/drawing/2014/main" id="{65771927-263A-41E2-A3B2-7FDD4028D1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0544445"/>
      </p:ext>
    </p:extLst>
  </p:cSld>
  <p:clrMapOvr>
    <a:masterClrMapping/>
  </p:clrMapOvr>
  <mc:AlternateContent xmlns:mc="http://schemas.openxmlformats.org/markup-compatibility/2006" xmlns:p14="http://schemas.microsoft.com/office/powerpoint/2010/main">
    <mc:Choice Requires="p14">
      <p:transition spd="slow" p14:dur="2000" advTm="6233"/>
    </mc:Choice>
    <mc:Fallback xmlns="">
      <p:transition spd="slow" advTm="6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C50FF7-0267-4E73-AAFA-CA9330B0629A}"/>
              </a:ext>
            </a:extLst>
          </p:cNvPr>
          <p:cNvSpPr>
            <a:spLocks noGrp="1"/>
          </p:cNvSpPr>
          <p:nvPr/>
        </p:nvSpPr>
        <p:spPr>
          <a:xfrm>
            <a:off x="354861" y="274495"/>
            <a:ext cx="3860910" cy="972414"/>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Búsqueda</a:t>
            </a:r>
            <a:r>
              <a:rPr lang="en-US" dirty="0"/>
              <a:t> del </a:t>
            </a:r>
            <a:r>
              <a:rPr lang="en-US" dirty="0" err="1"/>
              <a:t>mapa</a:t>
            </a:r>
            <a:endParaRPr lang="es-MX" dirty="0"/>
          </a:p>
        </p:txBody>
      </p:sp>
      <p:sp>
        <p:nvSpPr>
          <p:cNvPr id="5" name="object 9">
            <a:extLst>
              <a:ext uri="{FF2B5EF4-FFF2-40B4-BE49-F238E27FC236}">
                <a16:creationId xmlns:a16="http://schemas.microsoft.com/office/drawing/2014/main" id="{80E4E660-AFF6-4CD0-BC43-3E86B92EC37D}"/>
              </a:ext>
            </a:extLst>
          </p:cNvPr>
          <p:cNvSpPr txBox="1"/>
          <p:nvPr/>
        </p:nvSpPr>
        <p:spPr>
          <a:xfrm>
            <a:off x="4604321" y="191940"/>
            <a:ext cx="7232818" cy="142667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1275" rIns="0" bIns="0"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0805" marR="81915" algn="just">
              <a:lnSpc>
                <a:spcPct val="100000"/>
              </a:lnSpc>
              <a:spcBef>
                <a:spcPts val="325"/>
              </a:spcBef>
            </a:pPr>
            <a:r>
              <a:rPr lang="es-MX" dirty="0">
                <a:solidFill>
                  <a:srgbClr val="001F5F"/>
                </a:solidFill>
                <a:latin typeface="Arial"/>
                <a:cs typeface="Arial"/>
              </a:rPr>
              <a:t>Usando el cuadro de búsqueda, ingrese el nombre de su jurisdicción + plantilla (plantilla de Ontario) para encontrar el mapa creado para usted. También puede ingresar solo el nombre de su jurisdicción para encontrar cualquier mapa publicado relacionado. Estos mapas se pueden utilizar como un buen punto de partida.</a:t>
            </a:r>
            <a:endParaRPr dirty="0">
              <a:latin typeface="Arial"/>
              <a:cs typeface="Arial"/>
            </a:endParaRPr>
          </a:p>
        </p:txBody>
      </p:sp>
      <p:pic>
        <p:nvPicPr>
          <p:cNvPr id="6" name="object 6">
            <a:extLst>
              <a:ext uri="{FF2B5EF4-FFF2-40B4-BE49-F238E27FC236}">
                <a16:creationId xmlns:a16="http://schemas.microsoft.com/office/drawing/2014/main" id="{EEE1F6CC-E8F4-4626-A40D-D0000E6FF5BF}"/>
              </a:ext>
            </a:extLst>
          </p:cNvPr>
          <p:cNvPicPr/>
          <p:nvPr/>
        </p:nvPicPr>
        <p:blipFill>
          <a:blip r:embed="rId5" cstate="print"/>
          <a:stretch>
            <a:fillRect/>
          </a:stretch>
        </p:blipFill>
        <p:spPr>
          <a:xfrm>
            <a:off x="354860" y="1772501"/>
            <a:ext cx="9701105" cy="4649369"/>
          </a:xfrm>
          <a:prstGeom prst="rect">
            <a:avLst/>
          </a:prstGeom>
        </p:spPr>
      </p:pic>
      <p:sp>
        <p:nvSpPr>
          <p:cNvPr id="7" name="Oval 6">
            <a:extLst>
              <a:ext uri="{FF2B5EF4-FFF2-40B4-BE49-F238E27FC236}">
                <a16:creationId xmlns:a16="http://schemas.microsoft.com/office/drawing/2014/main" id="{01AC9787-CD9A-4AC7-80F0-2370AD33E731}"/>
              </a:ext>
            </a:extLst>
          </p:cNvPr>
          <p:cNvSpPr/>
          <p:nvPr/>
        </p:nvSpPr>
        <p:spPr>
          <a:xfrm>
            <a:off x="1232326" y="1747006"/>
            <a:ext cx="1813239" cy="3062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noFill/>
            </a:endParaRPr>
          </a:p>
        </p:txBody>
      </p:sp>
      <p:pic>
        <p:nvPicPr>
          <p:cNvPr id="10" name="Audio 9">
            <a:hlinkClick r:id="" action="ppaction://media"/>
            <a:extLst>
              <a:ext uri="{FF2B5EF4-FFF2-40B4-BE49-F238E27FC236}">
                <a16:creationId xmlns:a16="http://schemas.microsoft.com/office/drawing/2014/main" id="{6C4271CE-E070-4A30-B726-E5E120D78B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5327000"/>
      </p:ext>
    </p:extLst>
  </p:cSld>
  <p:clrMapOvr>
    <a:masterClrMapping/>
  </p:clrMapOvr>
  <mc:AlternateContent xmlns:mc="http://schemas.openxmlformats.org/markup-compatibility/2006" xmlns:p14="http://schemas.microsoft.com/office/powerpoint/2010/main">
    <mc:Choice Requires="p14">
      <p:transition spd="slow" p14:dur="2000" advTm="21465"/>
    </mc:Choice>
    <mc:Fallback xmlns="">
      <p:transition spd="slow" advTm="2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2BC4C2-CAE2-49CA-9187-3187681C3431}"/>
              </a:ext>
            </a:extLst>
          </p:cNvPr>
          <p:cNvPicPr>
            <a:picLocks noChangeAspect="1"/>
          </p:cNvPicPr>
          <p:nvPr/>
        </p:nvPicPr>
        <p:blipFill rotWithShape="1">
          <a:blip r:embed="rId5"/>
          <a:srcRect r="6675" b="7584"/>
          <a:stretch/>
        </p:blipFill>
        <p:spPr>
          <a:xfrm>
            <a:off x="495300" y="1305815"/>
            <a:ext cx="9440563" cy="4543780"/>
          </a:xfrm>
          <a:prstGeom prst="rect">
            <a:avLst/>
          </a:prstGeom>
        </p:spPr>
      </p:pic>
      <p:sp>
        <p:nvSpPr>
          <p:cNvPr id="5" name="Title 1">
            <a:extLst>
              <a:ext uri="{FF2B5EF4-FFF2-40B4-BE49-F238E27FC236}">
                <a16:creationId xmlns:a16="http://schemas.microsoft.com/office/drawing/2014/main" id="{2ED5ABB7-33ED-4EE6-B21C-3E373DBC56AA}"/>
              </a:ext>
            </a:extLst>
          </p:cNvPr>
          <p:cNvSpPr>
            <a:spLocks noGrp="1"/>
          </p:cNvSpPr>
          <p:nvPr/>
        </p:nvSpPr>
        <p:spPr>
          <a:xfrm>
            <a:off x="495300" y="2587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Búsqueda</a:t>
            </a:r>
            <a:r>
              <a:rPr lang="en-US" dirty="0"/>
              <a:t> del </a:t>
            </a:r>
            <a:r>
              <a:rPr lang="en-US" dirty="0" err="1"/>
              <a:t>mapa</a:t>
            </a:r>
            <a:endParaRPr lang="es-MX" dirty="0"/>
          </a:p>
        </p:txBody>
      </p:sp>
      <p:sp>
        <p:nvSpPr>
          <p:cNvPr id="6" name="object 10">
            <a:extLst>
              <a:ext uri="{FF2B5EF4-FFF2-40B4-BE49-F238E27FC236}">
                <a16:creationId xmlns:a16="http://schemas.microsoft.com/office/drawing/2014/main" id="{BA79C35E-1920-40DA-91BA-290AA6E37C49}"/>
              </a:ext>
            </a:extLst>
          </p:cNvPr>
          <p:cNvSpPr txBox="1"/>
          <p:nvPr/>
        </p:nvSpPr>
        <p:spPr>
          <a:xfrm>
            <a:off x="2859264" y="2552190"/>
            <a:ext cx="2743513" cy="4744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3180" rIns="0" bIns="0"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0805" marR="105410">
              <a:lnSpc>
                <a:spcPct val="100000"/>
              </a:lnSpc>
              <a:spcBef>
                <a:spcPts val="340"/>
              </a:spcBef>
            </a:pPr>
            <a:r>
              <a:rPr lang="es-MX" sz="1400" spc="-5" dirty="0">
                <a:solidFill>
                  <a:srgbClr val="001F5F"/>
                </a:solidFill>
                <a:latin typeface="Arial"/>
                <a:cs typeface="Arial"/>
              </a:rPr>
              <a:t>Por ejemplo. Vea esta búsqueda de Ciudad de Ontario</a:t>
            </a:r>
            <a:endParaRPr sz="1400" dirty="0">
              <a:latin typeface="Arial"/>
              <a:cs typeface="Arial"/>
            </a:endParaRPr>
          </a:p>
        </p:txBody>
      </p:sp>
      <p:sp>
        <p:nvSpPr>
          <p:cNvPr id="7" name="Oval 6">
            <a:extLst>
              <a:ext uri="{FF2B5EF4-FFF2-40B4-BE49-F238E27FC236}">
                <a16:creationId xmlns:a16="http://schemas.microsoft.com/office/drawing/2014/main" id="{C8F214A3-A604-4BB5-94D8-B123BEFEFA70}"/>
              </a:ext>
            </a:extLst>
          </p:cNvPr>
          <p:cNvSpPr/>
          <p:nvPr/>
        </p:nvSpPr>
        <p:spPr>
          <a:xfrm>
            <a:off x="1846988" y="1915137"/>
            <a:ext cx="1813239" cy="3062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noFill/>
            </a:endParaRPr>
          </a:p>
        </p:txBody>
      </p:sp>
      <p:pic>
        <p:nvPicPr>
          <p:cNvPr id="3" name="Audio 2">
            <a:hlinkClick r:id="" action="ppaction://media"/>
            <a:extLst>
              <a:ext uri="{FF2B5EF4-FFF2-40B4-BE49-F238E27FC236}">
                <a16:creationId xmlns:a16="http://schemas.microsoft.com/office/drawing/2014/main" id="{BDE88430-A4D1-4EBF-9034-769D72810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0671038"/>
      </p:ext>
    </p:extLst>
  </p:cSld>
  <p:clrMapOvr>
    <a:masterClrMapping/>
  </p:clrMapOvr>
  <mc:AlternateContent xmlns:mc="http://schemas.openxmlformats.org/markup-compatibility/2006" xmlns:p14="http://schemas.microsoft.com/office/powerpoint/2010/main">
    <mc:Choice Requires="p14">
      <p:transition spd="slow" p14:dur="2000" advTm="30428"/>
    </mc:Choice>
    <mc:Fallback xmlns="">
      <p:transition spd="slow" advTm="3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8F3886-F9BC-4028-A4B4-01BB38E89F01}"/>
              </a:ext>
            </a:extLst>
          </p:cNvPr>
          <p:cNvPicPr>
            <a:picLocks noChangeAspect="1"/>
          </p:cNvPicPr>
          <p:nvPr/>
        </p:nvPicPr>
        <p:blipFill>
          <a:blip r:embed="rId5"/>
          <a:stretch>
            <a:fillRect/>
          </a:stretch>
        </p:blipFill>
        <p:spPr>
          <a:xfrm>
            <a:off x="881444" y="1294761"/>
            <a:ext cx="9862756" cy="4777912"/>
          </a:xfrm>
          <a:prstGeom prst="rect">
            <a:avLst/>
          </a:prstGeom>
        </p:spPr>
      </p:pic>
      <p:sp>
        <p:nvSpPr>
          <p:cNvPr id="10" name="Title 1">
            <a:extLst>
              <a:ext uri="{FF2B5EF4-FFF2-40B4-BE49-F238E27FC236}">
                <a16:creationId xmlns:a16="http://schemas.microsoft.com/office/drawing/2014/main" id="{4CF90A61-C1D5-476D-A945-A6DA742CCD82}"/>
              </a:ext>
            </a:extLst>
          </p:cNvPr>
          <p:cNvSpPr>
            <a:spLocks noGrp="1"/>
          </p:cNvSpPr>
          <p:nvPr>
            <p:ph type="title"/>
          </p:nvPr>
        </p:nvSpPr>
        <p:spPr>
          <a:xfrm>
            <a:off x="838200" y="365125"/>
            <a:ext cx="10515600" cy="672843"/>
          </a:xfrm>
        </p:spPr>
        <p:txBody>
          <a:bodyPr>
            <a:normAutofit fontScale="90000"/>
          </a:bodyPr>
          <a:lstStyle/>
          <a:p>
            <a:r>
              <a:rPr lang="en-US" dirty="0"/>
              <a:t>Duplicate Map</a:t>
            </a:r>
            <a:endParaRPr lang="es-MX" dirty="0"/>
          </a:p>
        </p:txBody>
      </p:sp>
      <p:sp>
        <p:nvSpPr>
          <p:cNvPr id="11" name="object 7">
            <a:extLst>
              <a:ext uri="{FF2B5EF4-FFF2-40B4-BE49-F238E27FC236}">
                <a16:creationId xmlns:a16="http://schemas.microsoft.com/office/drawing/2014/main" id="{026D9951-9595-4DE5-B562-C9047C8084A8}"/>
              </a:ext>
            </a:extLst>
          </p:cNvPr>
          <p:cNvSpPr txBox="1"/>
          <p:nvPr/>
        </p:nvSpPr>
        <p:spPr>
          <a:xfrm>
            <a:off x="3969638" y="3141890"/>
            <a:ext cx="3302635" cy="112210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44450" rIns="0" bIns="0" rtlCol="0">
            <a:spAutoFit/>
          </a:bodyPr>
          <a:lstStyle/>
          <a:p>
            <a:pPr marL="90805" marR="82550" algn="just">
              <a:lnSpc>
                <a:spcPct val="100000"/>
              </a:lnSpc>
              <a:spcBef>
                <a:spcPts val="350"/>
              </a:spcBef>
            </a:pPr>
            <a:r>
              <a:rPr lang="es-MX" sz="1400" spc="-5" dirty="0">
                <a:solidFill>
                  <a:srgbClr val="001F5F"/>
                </a:solidFill>
                <a:latin typeface="Arial"/>
                <a:cs typeface="Arial"/>
              </a:rPr>
              <a:t>Haga clic en la casilla de verificación junto al mapa que le gustaría usar, que lo seleccionará, y haga clic en "duplicar" para hacer una copia. Esto le permitirá hacer modificaciones.</a:t>
            </a:r>
            <a:endParaRPr sz="1400" dirty="0">
              <a:latin typeface="Arial"/>
              <a:cs typeface="Arial"/>
            </a:endParaRPr>
          </a:p>
        </p:txBody>
      </p:sp>
      <p:sp>
        <p:nvSpPr>
          <p:cNvPr id="12" name="object 7">
            <a:extLst>
              <a:ext uri="{FF2B5EF4-FFF2-40B4-BE49-F238E27FC236}">
                <a16:creationId xmlns:a16="http://schemas.microsoft.com/office/drawing/2014/main" id="{DCF5716F-FA67-44D3-84F7-7F48E1103104}"/>
              </a:ext>
            </a:extLst>
          </p:cNvPr>
          <p:cNvSpPr txBox="1"/>
          <p:nvPr/>
        </p:nvSpPr>
        <p:spPr>
          <a:xfrm>
            <a:off x="3969637" y="4386618"/>
            <a:ext cx="3302635" cy="906658"/>
          </a:xfrm>
          <a:prstGeom prst="rect">
            <a:avLst/>
          </a:prstGeom>
          <a:solidFill>
            <a:srgbClr val="FFFF00">
              <a:alpha val="50000"/>
            </a:srgbClr>
          </a:solidFill>
        </p:spPr>
        <p:txBody>
          <a:bodyPr vert="horz" wrap="square" lIns="0" tIns="44450" rIns="0" bIns="0" rtlCol="0">
            <a:spAutoFit/>
          </a:bodyPr>
          <a:lstStyle/>
          <a:p>
            <a:pPr marL="90805" marR="82550" algn="just">
              <a:lnSpc>
                <a:spcPct val="100000"/>
              </a:lnSpc>
              <a:spcBef>
                <a:spcPts val="350"/>
              </a:spcBef>
            </a:pPr>
            <a:r>
              <a:rPr lang="es-MX" sz="1400" b="1" spc="-5" dirty="0">
                <a:solidFill>
                  <a:srgbClr val="001F5F"/>
                </a:solidFill>
                <a:latin typeface="Arial"/>
                <a:cs typeface="Arial"/>
              </a:rPr>
              <a:t>TENGA EN CUENTA: El programa puede tardar aproximadamente 15 a 30 segundos en cargar el mapa duplicado a "Mis mapas"</a:t>
            </a:r>
            <a:endParaRPr sz="1400" dirty="0">
              <a:latin typeface="Arial"/>
              <a:cs typeface="Arial"/>
            </a:endParaRPr>
          </a:p>
        </p:txBody>
      </p:sp>
      <p:pic>
        <p:nvPicPr>
          <p:cNvPr id="13" name="Picture 12">
            <a:extLst>
              <a:ext uri="{FF2B5EF4-FFF2-40B4-BE49-F238E27FC236}">
                <a16:creationId xmlns:a16="http://schemas.microsoft.com/office/drawing/2014/main" id="{B0F7E6CF-AA04-4FC3-A136-16F7DCA712AA}"/>
              </a:ext>
            </a:extLst>
          </p:cNvPr>
          <p:cNvPicPr>
            <a:picLocks noChangeAspect="1"/>
          </p:cNvPicPr>
          <p:nvPr/>
        </p:nvPicPr>
        <p:blipFill>
          <a:blip r:embed="rId6"/>
          <a:stretch>
            <a:fillRect/>
          </a:stretch>
        </p:blipFill>
        <p:spPr>
          <a:xfrm>
            <a:off x="3838574" y="2408396"/>
            <a:ext cx="1019175" cy="476701"/>
          </a:xfrm>
          <a:prstGeom prst="rect">
            <a:avLst/>
          </a:prstGeom>
        </p:spPr>
      </p:pic>
      <p:sp>
        <p:nvSpPr>
          <p:cNvPr id="14" name="Oval 13">
            <a:extLst>
              <a:ext uri="{FF2B5EF4-FFF2-40B4-BE49-F238E27FC236}">
                <a16:creationId xmlns:a16="http://schemas.microsoft.com/office/drawing/2014/main" id="{FBF64E7E-1878-40C7-9ABD-E544F7D0030B}"/>
              </a:ext>
            </a:extLst>
          </p:cNvPr>
          <p:cNvSpPr/>
          <p:nvPr/>
        </p:nvSpPr>
        <p:spPr>
          <a:xfrm>
            <a:off x="978409" y="3407719"/>
            <a:ext cx="469391" cy="3407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pic>
        <p:nvPicPr>
          <p:cNvPr id="4" name="Audio 3">
            <a:hlinkClick r:id="" action="ppaction://media"/>
            <a:extLst>
              <a:ext uri="{FF2B5EF4-FFF2-40B4-BE49-F238E27FC236}">
                <a16:creationId xmlns:a16="http://schemas.microsoft.com/office/drawing/2014/main" id="{014797C9-0E67-49B6-A399-CD6AFB3C56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3904401"/>
      </p:ext>
    </p:extLst>
  </p:cSld>
  <p:clrMapOvr>
    <a:masterClrMapping/>
  </p:clrMapOvr>
  <mc:AlternateContent xmlns:mc="http://schemas.openxmlformats.org/markup-compatibility/2006" xmlns:p14="http://schemas.microsoft.com/office/powerpoint/2010/main">
    <mc:Choice Requires="p14">
      <p:transition spd="slow" p14:dur="2000" advTm="16921"/>
    </mc:Choice>
    <mc:Fallback xmlns="">
      <p:transition spd="slow" advTm="16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ity of Ontario">
      <a:dk1>
        <a:srgbClr val="276390"/>
      </a:dk1>
      <a:lt1>
        <a:srgbClr val="FFFFFF"/>
      </a:lt1>
      <a:dk2>
        <a:srgbClr val="276390"/>
      </a:dk2>
      <a:lt2>
        <a:srgbClr val="FFFFFF"/>
      </a:lt2>
      <a:accent1>
        <a:srgbClr val="CE1141"/>
      </a:accent1>
      <a:accent2>
        <a:srgbClr val="FDBD23"/>
      </a:accent2>
      <a:accent3>
        <a:srgbClr val="276390"/>
      </a:accent3>
      <a:accent4>
        <a:srgbClr val="FFC000"/>
      </a:accent4>
      <a:accent5>
        <a:srgbClr val="2575FE"/>
      </a:accent5>
      <a:accent6>
        <a:srgbClr val="A10027"/>
      </a:accent6>
      <a:hlink>
        <a:srgbClr val="0580FC"/>
      </a:hlink>
      <a:folHlink>
        <a:srgbClr val="D5B16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ABF2F98F-1188-514F-89A8-E364D366D094}" vid="{B2395B21-D126-1A47-A9D0-9B909FABD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739</TotalTime>
  <Words>3052</Words>
  <Application>Microsoft Office PowerPoint</Application>
  <PresentationFormat>Widescreen</PresentationFormat>
  <Paragraphs>158</Paragraphs>
  <Slides>24</Slides>
  <Notes>24</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Duplicate Map</vt:lpstr>
      <vt:lpstr>Rename Map</vt:lpstr>
      <vt:lpstr>Edit Map</vt:lpstr>
      <vt:lpstr>Editar el Map</vt:lpstr>
      <vt:lpstr>Editar el Mapa</vt:lpstr>
      <vt:lpstr>Editar el Mapa</vt:lpstr>
      <vt:lpstr>Editar el Mapa</vt:lpstr>
      <vt:lpstr>Editar el Mapa</vt:lpstr>
      <vt:lpstr>Consejos</vt:lpstr>
      <vt:lpstr>Consejos para mapas de calidad</vt:lpstr>
      <vt:lpstr>Finalice su Mapa</vt:lpstr>
      <vt:lpstr>Finalice su Mapa</vt:lpstr>
      <vt:lpstr>Publique su Mapa</vt:lpstr>
      <vt:lpstr>Comparta su Mapa</vt:lpstr>
      <vt:lpstr>Comparta su Mapa</vt:lpstr>
      <vt:lpstr>Información de Contacto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Cuadras</dc:creator>
  <cp:lastModifiedBy>Claudia Y. Isbell</cp:lastModifiedBy>
  <cp:revision>6</cp:revision>
  <cp:lastPrinted>2022-05-10T20:20:34Z</cp:lastPrinted>
  <dcterms:created xsi:type="dcterms:W3CDTF">2021-11-02T18:31:56Z</dcterms:created>
  <dcterms:modified xsi:type="dcterms:W3CDTF">2022-05-10T22:49:08Z</dcterms:modified>
</cp:coreProperties>
</file>